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94C92E-0461-4AF6-BC50-F549DD24D5DE}" type="doc">
      <dgm:prSet loTypeId="urn:microsoft.com/office/officeart/2005/8/layout/radial1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1A8DA4E-B8DF-4C4F-AE58-3F8B45E60F4E}">
      <dgm:prSet phldrT="[Текст]"/>
      <dgm:spPr/>
      <dgm:t>
        <a:bodyPr/>
        <a:lstStyle/>
        <a:p>
          <a:r>
            <a:rPr lang="ru-RU" b="1" dirty="0" smtClean="0"/>
            <a:t>Применение ИКТ средств на уроках физики</a:t>
          </a:r>
          <a:endParaRPr lang="ru-RU" b="1" dirty="0"/>
        </a:p>
      </dgm:t>
    </dgm:pt>
    <dgm:pt modelId="{2D279874-6E86-4C80-A411-8D6186C9F9B2}" type="parTrans" cxnId="{4A8F1DC3-633A-4EFE-9201-536BB1903B6A}">
      <dgm:prSet/>
      <dgm:spPr/>
      <dgm:t>
        <a:bodyPr/>
        <a:lstStyle/>
        <a:p>
          <a:endParaRPr lang="ru-RU"/>
        </a:p>
      </dgm:t>
    </dgm:pt>
    <dgm:pt modelId="{9C497A77-E489-4692-9040-E4258F305AF2}" type="sibTrans" cxnId="{4A8F1DC3-633A-4EFE-9201-536BB1903B6A}">
      <dgm:prSet/>
      <dgm:spPr/>
      <dgm:t>
        <a:bodyPr/>
        <a:lstStyle/>
        <a:p>
          <a:endParaRPr lang="ru-RU"/>
        </a:p>
      </dgm:t>
    </dgm:pt>
    <dgm:pt modelId="{055D57DC-7EEB-4B80-8128-D85ADA074FB7}">
      <dgm:prSet phldrT="[Текст]" custT="1"/>
      <dgm:spPr/>
      <dgm:t>
        <a:bodyPr/>
        <a:lstStyle/>
        <a:p>
          <a:r>
            <a:rPr lang="ru-RU" sz="1600" b="1" dirty="0" smtClean="0"/>
            <a:t>Повышение интереса к физике</a:t>
          </a:r>
          <a:endParaRPr lang="ru-RU" sz="1600" b="1" dirty="0"/>
        </a:p>
      </dgm:t>
    </dgm:pt>
    <dgm:pt modelId="{00F85EBE-BD6C-4CFA-B5FE-53871C99D29A}" type="parTrans" cxnId="{B196D460-6B89-40EF-A6E6-C3E7D7332D94}">
      <dgm:prSet/>
      <dgm:spPr/>
      <dgm:t>
        <a:bodyPr/>
        <a:lstStyle/>
        <a:p>
          <a:endParaRPr lang="ru-RU"/>
        </a:p>
      </dgm:t>
    </dgm:pt>
    <dgm:pt modelId="{93578700-4334-493B-8F0E-1812493807BE}" type="sibTrans" cxnId="{B196D460-6B89-40EF-A6E6-C3E7D7332D94}">
      <dgm:prSet/>
      <dgm:spPr/>
      <dgm:t>
        <a:bodyPr/>
        <a:lstStyle/>
        <a:p>
          <a:endParaRPr lang="ru-RU"/>
        </a:p>
      </dgm:t>
    </dgm:pt>
    <dgm:pt modelId="{D7BAF1A6-FD42-4407-8E1F-96EFC0C8E93F}">
      <dgm:prSet phldrT="[Текст]" custT="1"/>
      <dgm:spPr/>
      <dgm:t>
        <a:bodyPr/>
        <a:lstStyle/>
        <a:p>
          <a:r>
            <a:rPr lang="ru-RU" sz="1600" b="1" dirty="0" smtClean="0"/>
            <a:t>Обеспечение дифференциации</a:t>
          </a:r>
          <a:endParaRPr lang="ru-RU" sz="1600" b="1" dirty="0"/>
        </a:p>
      </dgm:t>
    </dgm:pt>
    <dgm:pt modelId="{ACD459D9-1C95-4B33-B6F6-2F6BBFF73735}" type="parTrans" cxnId="{B9872B21-B8C4-448A-A48C-EFEA69369E28}">
      <dgm:prSet/>
      <dgm:spPr/>
      <dgm:t>
        <a:bodyPr/>
        <a:lstStyle/>
        <a:p>
          <a:endParaRPr lang="ru-RU"/>
        </a:p>
      </dgm:t>
    </dgm:pt>
    <dgm:pt modelId="{6AE9DD19-06A6-4FFD-9485-A61C7C66F9B3}" type="sibTrans" cxnId="{B9872B21-B8C4-448A-A48C-EFEA69369E28}">
      <dgm:prSet/>
      <dgm:spPr/>
      <dgm:t>
        <a:bodyPr/>
        <a:lstStyle/>
        <a:p>
          <a:endParaRPr lang="ru-RU"/>
        </a:p>
      </dgm:t>
    </dgm:pt>
    <dgm:pt modelId="{A9AF016F-9B9E-4A8A-BEF0-A0CE9C389442}">
      <dgm:prSet phldrT="[Текст]" custT="1"/>
      <dgm:spPr/>
      <dgm:t>
        <a:bodyPr/>
        <a:lstStyle/>
        <a:p>
          <a:r>
            <a:rPr lang="ru-RU" sz="1600" b="1" dirty="0" smtClean="0"/>
            <a:t>Упрощение контроля знаний</a:t>
          </a:r>
          <a:endParaRPr lang="ru-RU" sz="1600" b="1" dirty="0"/>
        </a:p>
      </dgm:t>
    </dgm:pt>
    <dgm:pt modelId="{12411ABC-5516-4772-8852-C54096F6C798}" type="parTrans" cxnId="{2A4CCA03-DD08-4877-881D-531076F7D293}">
      <dgm:prSet/>
      <dgm:spPr/>
      <dgm:t>
        <a:bodyPr/>
        <a:lstStyle/>
        <a:p>
          <a:endParaRPr lang="ru-RU"/>
        </a:p>
      </dgm:t>
    </dgm:pt>
    <dgm:pt modelId="{4BD860D9-A707-418F-A6AE-4E29DBE9BC19}" type="sibTrans" cxnId="{2A4CCA03-DD08-4877-881D-531076F7D293}">
      <dgm:prSet/>
      <dgm:spPr/>
      <dgm:t>
        <a:bodyPr/>
        <a:lstStyle/>
        <a:p>
          <a:endParaRPr lang="ru-RU"/>
        </a:p>
      </dgm:t>
    </dgm:pt>
    <dgm:pt modelId="{8139E492-941E-4319-862A-15D6CF1E2114}">
      <dgm:prSet phldrT="[Текст]" custT="1"/>
      <dgm:spPr/>
      <dgm:t>
        <a:bodyPr/>
        <a:lstStyle/>
        <a:p>
          <a:r>
            <a:rPr lang="ru-RU" sz="1600" b="1" dirty="0" smtClean="0"/>
            <a:t>Повышение наглядности </a:t>
          </a:r>
          <a:endParaRPr lang="ru-RU" sz="1600" b="1" dirty="0"/>
        </a:p>
      </dgm:t>
    </dgm:pt>
    <dgm:pt modelId="{3D881F54-3B62-4004-AEBC-C296E82806C6}" type="parTrans" cxnId="{603251D3-5B98-4947-852F-CEFB0C4AE1F2}">
      <dgm:prSet/>
      <dgm:spPr/>
      <dgm:t>
        <a:bodyPr/>
        <a:lstStyle/>
        <a:p>
          <a:endParaRPr lang="ru-RU"/>
        </a:p>
      </dgm:t>
    </dgm:pt>
    <dgm:pt modelId="{7361E6CD-AB8D-468B-B712-F9D2319EBD05}" type="sibTrans" cxnId="{603251D3-5B98-4947-852F-CEFB0C4AE1F2}">
      <dgm:prSet/>
      <dgm:spPr/>
      <dgm:t>
        <a:bodyPr/>
        <a:lstStyle/>
        <a:p>
          <a:endParaRPr lang="ru-RU"/>
        </a:p>
      </dgm:t>
    </dgm:pt>
    <dgm:pt modelId="{8B6273F7-F911-4551-9482-3750A1F158EE}">
      <dgm:prSet phldrT="[Текст]" custT="1"/>
      <dgm:spPr/>
      <dgm:t>
        <a:bodyPr/>
        <a:lstStyle/>
        <a:p>
          <a:r>
            <a:rPr lang="ru-RU" sz="1600" b="1" dirty="0" smtClean="0"/>
            <a:t>Повышение познавательной активности</a:t>
          </a:r>
          <a:endParaRPr lang="ru-RU" sz="1600" b="1" dirty="0"/>
        </a:p>
      </dgm:t>
    </dgm:pt>
    <dgm:pt modelId="{57FE5D3F-9D05-430E-8A8F-DD3714512D61}" type="parTrans" cxnId="{BAB2E68A-8B45-455C-99B6-B0D7A9945800}">
      <dgm:prSet/>
      <dgm:spPr/>
      <dgm:t>
        <a:bodyPr/>
        <a:lstStyle/>
        <a:p>
          <a:endParaRPr lang="ru-RU"/>
        </a:p>
      </dgm:t>
    </dgm:pt>
    <dgm:pt modelId="{3847A19E-1101-4864-8479-39F69B626187}" type="sibTrans" cxnId="{BAB2E68A-8B45-455C-99B6-B0D7A9945800}">
      <dgm:prSet/>
      <dgm:spPr/>
      <dgm:t>
        <a:bodyPr/>
        <a:lstStyle/>
        <a:p>
          <a:endParaRPr lang="ru-RU"/>
        </a:p>
      </dgm:t>
    </dgm:pt>
    <dgm:pt modelId="{D437AAD7-972F-456D-9965-37D636BD3EC2}" type="pres">
      <dgm:prSet presAssocID="{D594C92E-0461-4AF6-BC50-F549DD24D5D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2D606C-05DF-411F-8AEA-F1B911402F31}" type="pres">
      <dgm:prSet presAssocID="{B1A8DA4E-B8DF-4C4F-AE58-3F8B45E60F4E}" presName="centerShape" presStyleLbl="node0" presStyleIdx="0" presStyleCnt="1"/>
      <dgm:spPr/>
      <dgm:t>
        <a:bodyPr/>
        <a:lstStyle/>
        <a:p>
          <a:endParaRPr lang="ru-RU"/>
        </a:p>
      </dgm:t>
    </dgm:pt>
    <dgm:pt modelId="{AE69D95B-5B96-4EA0-976E-53D9543BC532}" type="pres">
      <dgm:prSet presAssocID="{00F85EBE-BD6C-4CFA-B5FE-53871C99D29A}" presName="Name9" presStyleLbl="parChTrans1D2" presStyleIdx="0" presStyleCnt="5"/>
      <dgm:spPr/>
      <dgm:t>
        <a:bodyPr/>
        <a:lstStyle/>
        <a:p>
          <a:endParaRPr lang="ru-RU"/>
        </a:p>
      </dgm:t>
    </dgm:pt>
    <dgm:pt modelId="{41B25684-1482-41B9-B2BB-A0F7B5798BD7}" type="pres">
      <dgm:prSet presAssocID="{00F85EBE-BD6C-4CFA-B5FE-53871C99D29A}" presName="connTx" presStyleLbl="parChTrans1D2" presStyleIdx="0" presStyleCnt="5"/>
      <dgm:spPr/>
      <dgm:t>
        <a:bodyPr/>
        <a:lstStyle/>
        <a:p>
          <a:endParaRPr lang="ru-RU"/>
        </a:p>
      </dgm:t>
    </dgm:pt>
    <dgm:pt modelId="{5365F226-26F3-4097-A26D-D7741EDFAC07}" type="pres">
      <dgm:prSet presAssocID="{055D57DC-7EEB-4B80-8128-D85ADA074FB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75ABB7-E20D-42A0-8937-EC1A0BF98053}" type="pres">
      <dgm:prSet presAssocID="{ACD459D9-1C95-4B33-B6F6-2F6BBFF73735}" presName="Name9" presStyleLbl="parChTrans1D2" presStyleIdx="1" presStyleCnt="5"/>
      <dgm:spPr/>
      <dgm:t>
        <a:bodyPr/>
        <a:lstStyle/>
        <a:p>
          <a:endParaRPr lang="ru-RU"/>
        </a:p>
      </dgm:t>
    </dgm:pt>
    <dgm:pt modelId="{FDEF99D4-CC38-4102-9172-CF0ACF73F957}" type="pres">
      <dgm:prSet presAssocID="{ACD459D9-1C95-4B33-B6F6-2F6BBFF73735}" presName="connTx" presStyleLbl="parChTrans1D2" presStyleIdx="1" presStyleCnt="5"/>
      <dgm:spPr/>
      <dgm:t>
        <a:bodyPr/>
        <a:lstStyle/>
        <a:p>
          <a:endParaRPr lang="ru-RU"/>
        </a:p>
      </dgm:t>
    </dgm:pt>
    <dgm:pt modelId="{260D10C8-ED75-4D26-97B9-62F923353262}" type="pres">
      <dgm:prSet presAssocID="{D7BAF1A6-FD42-4407-8E1F-96EFC0C8E93F}" presName="node" presStyleLbl="node1" presStyleIdx="1" presStyleCnt="5" custScaleX="105514" custScaleY="89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A92C41-6635-4F27-992D-8DF7123BBA44}" type="pres">
      <dgm:prSet presAssocID="{12411ABC-5516-4772-8852-C54096F6C798}" presName="Name9" presStyleLbl="parChTrans1D2" presStyleIdx="2" presStyleCnt="5"/>
      <dgm:spPr/>
      <dgm:t>
        <a:bodyPr/>
        <a:lstStyle/>
        <a:p>
          <a:endParaRPr lang="ru-RU"/>
        </a:p>
      </dgm:t>
    </dgm:pt>
    <dgm:pt modelId="{4BAC0870-6B52-4F96-8E16-64C92BE46BC5}" type="pres">
      <dgm:prSet presAssocID="{12411ABC-5516-4772-8852-C54096F6C798}" presName="connTx" presStyleLbl="parChTrans1D2" presStyleIdx="2" presStyleCnt="5"/>
      <dgm:spPr/>
      <dgm:t>
        <a:bodyPr/>
        <a:lstStyle/>
        <a:p>
          <a:endParaRPr lang="ru-RU"/>
        </a:p>
      </dgm:t>
    </dgm:pt>
    <dgm:pt modelId="{38473889-3DB3-4F26-80C3-8E3092B35F17}" type="pres">
      <dgm:prSet presAssocID="{A9AF016F-9B9E-4A8A-BEF0-A0CE9C38944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1C903-7ECF-45EC-A983-0CD81A5544C0}" type="pres">
      <dgm:prSet presAssocID="{3D881F54-3B62-4004-AEBC-C296E82806C6}" presName="Name9" presStyleLbl="parChTrans1D2" presStyleIdx="3" presStyleCnt="5"/>
      <dgm:spPr/>
      <dgm:t>
        <a:bodyPr/>
        <a:lstStyle/>
        <a:p>
          <a:endParaRPr lang="ru-RU"/>
        </a:p>
      </dgm:t>
    </dgm:pt>
    <dgm:pt modelId="{BCF98411-8AD0-458B-ABA9-AF2F6DA070E5}" type="pres">
      <dgm:prSet presAssocID="{3D881F54-3B62-4004-AEBC-C296E82806C6}" presName="connTx" presStyleLbl="parChTrans1D2" presStyleIdx="3" presStyleCnt="5"/>
      <dgm:spPr/>
      <dgm:t>
        <a:bodyPr/>
        <a:lstStyle/>
        <a:p>
          <a:endParaRPr lang="ru-RU"/>
        </a:p>
      </dgm:t>
    </dgm:pt>
    <dgm:pt modelId="{957D5D6A-D7CC-4437-979C-EC99C85F6E13}" type="pres">
      <dgm:prSet presAssocID="{8139E492-941E-4319-862A-15D6CF1E211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B2AC39-DFEE-4EBC-A30E-7D0983B5AC94}" type="pres">
      <dgm:prSet presAssocID="{57FE5D3F-9D05-430E-8A8F-DD3714512D61}" presName="Name9" presStyleLbl="parChTrans1D2" presStyleIdx="4" presStyleCnt="5"/>
      <dgm:spPr/>
      <dgm:t>
        <a:bodyPr/>
        <a:lstStyle/>
        <a:p>
          <a:endParaRPr lang="ru-RU"/>
        </a:p>
      </dgm:t>
    </dgm:pt>
    <dgm:pt modelId="{8302BA38-6927-4370-8288-EFA6616ED44E}" type="pres">
      <dgm:prSet presAssocID="{57FE5D3F-9D05-430E-8A8F-DD3714512D61}" presName="connTx" presStyleLbl="parChTrans1D2" presStyleIdx="4" presStyleCnt="5"/>
      <dgm:spPr/>
      <dgm:t>
        <a:bodyPr/>
        <a:lstStyle/>
        <a:p>
          <a:endParaRPr lang="ru-RU"/>
        </a:p>
      </dgm:t>
    </dgm:pt>
    <dgm:pt modelId="{08F50833-0374-4D70-82A1-FB9644FA423A}" type="pres">
      <dgm:prSet presAssocID="{8B6273F7-F911-4551-9482-3750A1F158EE}" presName="node" presStyleLbl="node1" presStyleIdx="4" presStyleCnt="5" custScaleX="120316" custScaleY="1076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C002F1-CAB9-4968-83A7-DADE8F9A0844}" type="presOf" srcId="{ACD459D9-1C95-4B33-B6F6-2F6BBFF73735}" destId="{6075ABB7-E20D-42A0-8937-EC1A0BF98053}" srcOrd="0" destOrd="0" presId="urn:microsoft.com/office/officeart/2005/8/layout/radial1"/>
    <dgm:cxn modelId="{F59B2B04-6561-4D3E-873D-52F902E50585}" type="presOf" srcId="{12411ABC-5516-4772-8852-C54096F6C798}" destId="{4BAC0870-6B52-4F96-8E16-64C92BE46BC5}" srcOrd="1" destOrd="0" presId="urn:microsoft.com/office/officeart/2005/8/layout/radial1"/>
    <dgm:cxn modelId="{B196D460-6B89-40EF-A6E6-C3E7D7332D94}" srcId="{B1A8DA4E-B8DF-4C4F-AE58-3F8B45E60F4E}" destId="{055D57DC-7EEB-4B80-8128-D85ADA074FB7}" srcOrd="0" destOrd="0" parTransId="{00F85EBE-BD6C-4CFA-B5FE-53871C99D29A}" sibTransId="{93578700-4334-493B-8F0E-1812493807BE}"/>
    <dgm:cxn modelId="{DE08C3AE-EFF9-4A32-A7C7-B69E0F8344E5}" type="presOf" srcId="{8139E492-941E-4319-862A-15D6CF1E2114}" destId="{957D5D6A-D7CC-4437-979C-EC99C85F6E13}" srcOrd="0" destOrd="0" presId="urn:microsoft.com/office/officeart/2005/8/layout/radial1"/>
    <dgm:cxn modelId="{7F60960D-20EA-4426-87DB-18A933E4A7BD}" type="presOf" srcId="{3D881F54-3B62-4004-AEBC-C296E82806C6}" destId="{BCF98411-8AD0-458B-ABA9-AF2F6DA070E5}" srcOrd="1" destOrd="0" presId="urn:microsoft.com/office/officeart/2005/8/layout/radial1"/>
    <dgm:cxn modelId="{2A4CCA03-DD08-4877-881D-531076F7D293}" srcId="{B1A8DA4E-B8DF-4C4F-AE58-3F8B45E60F4E}" destId="{A9AF016F-9B9E-4A8A-BEF0-A0CE9C389442}" srcOrd="2" destOrd="0" parTransId="{12411ABC-5516-4772-8852-C54096F6C798}" sibTransId="{4BD860D9-A707-418F-A6AE-4E29DBE9BC19}"/>
    <dgm:cxn modelId="{1AC9AE89-04D0-4C0B-8D84-69BC0D676B00}" type="presOf" srcId="{57FE5D3F-9D05-430E-8A8F-DD3714512D61}" destId="{8302BA38-6927-4370-8288-EFA6616ED44E}" srcOrd="1" destOrd="0" presId="urn:microsoft.com/office/officeart/2005/8/layout/radial1"/>
    <dgm:cxn modelId="{52245957-0581-4515-B57B-907BE7824D0D}" type="presOf" srcId="{00F85EBE-BD6C-4CFA-B5FE-53871C99D29A}" destId="{41B25684-1482-41B9-B2BB-A0F7B5798BD7}" srcOrd="1" destOrd="0" presId="urn:microsoft.com/office/officeart/2005/8/layout/radial1"/>
    <dgm:cxn modelId="{DB97D869-9B32-45BD-AD4D-A97DB6E97AF1}" type="presOf" srcId="{055D57DC-7EEB-4B80-8128-D85ADA074FB7}" destId="{5365F226-26F3-4097-A26D-D7741EDFAC07}" srcOrd="0" destOrd="0" presId="urn:microsoft.com/office/officeart/2005/8/layout/radial1"/>
    <dgm:cxn modelId="{BAB2E68A-8B45-455C-99B6-B0D7A9945800}" srcId="{B1A8DA4E-B8DF-4C4F-AE58-3F8B45E60F4E}" destId="{8B6273F7-F911-4551-9482-3750A1F158EE}" srcOrd="4" destOrd="0" parTransId="{57FE5D3F-9D05-430E-8A8F-DD3714512D61}" sibTransId="{3847A19E-1101-4864-8479-39F69B626187}"/>
    <dgm:cxn modelId="{1E29BA3F-33E3-4F4A-A1E6-FEE619C1A976}" type="presOf" srcId="{B1A8DA4E-B8DF-4C4F-AE58-3F8B45E60F4E}" destId="{202D606C-05DF-411F-8AEA-F1B911402F31}" srcOrd="0" destOrd="0" presId="urn:microsoft.com/office/officeart/2005/8/layout/radial1"/>
    <dgm:cxn modelId="{603251D3-5B98-4947-852F-CEFB0C4AE1F2}" srcId="{B1A8DA4E-B8DF-4C4F-AE58-3F8B45E60F4E}" destId="{8139E492-941E-4319-862A-15D6CF1E2114}" srcOrd="3" destOrd="0" parTransId="{3D881F54-3B62-4004-AEBC-C296E82806C6}" sibTransId="{7361E6CD-AB8D-468B-B712-F9D2319EBD05}"/>
    <dgm:cxn modelId="{F0ED732A-0E21-4664-A4B6-11076C999BE5}" type="presOf" srcId="{D594C92E-0461-4AF6-BC50-F549DD24D5DE}" destId="{D437AAD7-972F-456D-9965-37D636BD3EC2}" srcOrd="0" destOrd="0" presId="urn:microsoft.com/office/officeart/2005/8/layout/radial1"/>
    <dgm:cxn modelId="{967ED073-5AE2-4429-85E5-2CDD374E73C3}" type="presOf" srcId="{A9AF016F-9B9E-4A8A-BEF0-A0CE9C389442}" destId="{38473889-3DB3-4F26-80C3-8E3092B35F17}" srcOrd="0" destOrd="0" presId="urn:microsoft.com/office/officeart/2005/8/layout/radial1"/>
    <dgm:cxn modelId="{B9D4E75A-AA8F-46FF-930C-658788929564}" type="presOf" srcId="{8B6273F7-F911-4551-9482-3750A1F158EE}" destId="{08F50833-0374-4D70-82A1-FB9644FA423A}" srcOrd="0" destOrd="0" presId="urn:microsoft.com/office/officeart/2005/8/layout/radial1"/>
    <dgm:cxn modelId="{83A9437E-ED72-4F61-88C4-E1EF587FBB52}" type="presOf" srcId="{D7BAF1A6-FD42-4407-8E1F-96EFC0C8E93F}" destId="{260D10C8-ED75-4D26-97B9-62F923353262}" srcOrd="0" destOrd="0" presId="urn:microsoft.com/office/officeart/2005/8/layout/radial1"/>
    <dgm:cxn modelId="{5E635219-9B89-4219-A96C-8C0C9FA0CAB0}" type="presOf" srcId="{12411ABC-5516-4772-8852-C54096F6C798}" destId="{8EA92C41-6635-4F27-992D-8DF7123BBA44}" srcOrd="0" destOrd="0" presId="urn:microsoft.com/office/officeart/2005/8/layout/radial1"/>
    <dgm:cxn modelId="{4A8F1DC3-633A-4EFE-9201-536BB1903B6A}" srcId="{D594C92E-0461-4AF6-BC50-F549DD24D5DE}" destId="{B1A8DA4E-B8DF-4C4F-AE58-3F8B45E60F4E}" srcOrd="0" destOrd="0" parTransId="{2D279874-6E86-4C80-A411-8D6186C9F9B2}" sibTransId="{9C497A77-E489-4692-9040-E4258F305AF2}"/>
    <dgm:cxn modelId="{B0E15208-8B32-4527-A708-7BA94213DD99}" type="presOf" srcId="{57FE5D3F-9D05-430E-8A8F-DD3714512D61}" destId="{78B2AC39-DFEE-4EBC-A30E-7D0983B5AC94}" srcOrd="0" destOrd="0" presId="urn:microsoft.com/office/officeart/2005/8/layout/radial1"/>
    <dgm:cxn modelId="{B9872B21-B8C4-448A-A48C-EFEA69369E28}" srcId="{B1A8DA4E-B8DF-4C4F-AE58-3F8B45E60F4E}" destId="{D7BAF1A6-FD42-4407-8E1F-96EFC0C8E93F}" srcOrd="1" destOrd="0" parTransId="{ACD459D9-1C95-4B33-B6F6-2F6BBFF73735}" sibTransId="{6AE9DD19-06A6-4FFD-9485-A61C7C66F9B3}"/>
    <dgm:cxn modelId="{40844E65-F4D8-47F1-BD2C-EDBC2B85219D}" type="presOf" srcId="{00F85EBE-BD6C-4CFA-B5FE-53871C99D29A}" destId="{AE69D95B-5B96-4EA0-976E-53D9543BC532}" srcOrd="0" destOrd="0" presId="urn:microsoft.com/office/officeart/2005/8/layout/radial1"/>
    <dgm:cxn modelId="{1260F662-8AFE-45DD-8D5D-978FAC00C8F2}" type="presOf" srcId="{3D881F54-3B62-4004-AEBC-C296E82806C6}" destId="{7621C903-7ECF-45EC-A983-0CD81A5544C0}" srcOrd="0" destOrd="0" presId="urn:microsoft.com/office/officeart/2005/8/layout/radial1"/>
    <dgm:cxn modelId="{7390EC2B-1928-468B-A22E-2C278554FD1B}" type="presOf" srcId="{ACD459D9-1C95-4B33-B6F6-2F6BBFF73735}" destId="{FDEF99D4-CC38-4102-9172-CF0ACF73F957}" srcOrd="1" destOrd="0" presId="urn:microsoft.com/office/officeart/2005/8/layout/radial1"/>
    <dgm:cxn modelId="{DF37A502-10E4-49E1-AE94-8661059D42FE}" type="presParOf" srcId="{D437AAD7-972F-456D-9965-37D636BD3EC2}" destId="{202D606C-05DF-411F-8AEA-F1B911402F31}" srcOrd="0" destOrd="0" presId="urn:microsoft.com/office/officeart/2005/8/layout/radial1"/>
    <dgm:cxn modelId="{044BA69F-3EC5-4962-86AB-A554198E1FED}" type="presParOf" srcId="{D437AAD7-972F-456D-9965-37D636BD3EC2}" destId="{AE69D95B-5B96-4EA0-976E-53D9543BC532}" srcOrd="1" destOrd="0" presId="urn:microsoft.com/office/officeart/2005/8/layout/radial1"/>
    <dgm:cxn modelId="{0DF1C732-84BD-4188-9978-CA3FBB351556}" type="presParOf" srcId="{AE69D95B-5B96-4EA0-976E-53D9543BC532}" destId="{41B25684-1482-41B9-B2BB-A0F7B5798BD7}" srcOrd="0" destOrd="0" presId="urn:microsoft.com/office/officeart/2005/8/layout/radial1"/>
    <dgm:cxn modelId="{932A87C9-F51C-4750-813A-58E4F289DD9E}" type="presParOf" srcId="{D437AAD7-972F-456D-9965-37D636BD3EC2}" destId="{5365F226-26F3-4097-A26D-D7741EDFAC07}" srcOrd="2" destOrd="0" presId="urn:microsoft.com/office/officeart/2005/8/layout/radial1"/>
    <dgm:cxn modelId="{34F5DD86-162E-49E2-A06F-ACDFE088A1CA}" type="presParOf" srcId="{D437AAD7-972F-456D-9965-37D636BD3EC2}" destId="{6075ABB7-E20D-42A0-8937-EC1A0BF98053}" srcOrd="3" destOrd="0" presId="urn:microsoft.com/office/officeart/2005/8/layout/radial1"/>
    <dgm:cxn modelId="{0AEE24C3-488F-4596-8272-44F836880397}" type="presParOf" srcId="{6075ABB7-E20D-42A0-8937-EC1A0BF98053}" destId="{FDEF99D4-CC38-4102-9172-CF0ACF73F957}" srcOrd="0" destOrd="0" presId="urn:microsoft.com/office/officeart/2005/8/layout/radial1"/>
    <dgm:cxn modelId="{C82D64A8-3C57-4CA8-8FA4-86FAAE7E71C7}" type="presParOf" srcId="{D437AAD7-972F-456D-9965-37D636BD3EC2}" destId="{260D10C8-ED75-4D26-97B9-62F923353262}" srcOrd="4" destOrd="0" presId="urn:microsoft.com/office/officeart/2005/8/layout/radial1"/>
    <dgm:cxn modelId="{BD3B363C-1122-4CC3-A2D4-CCAFEA8CAA14}" type="presParOf" srcId="{D437AAD7-972F-456D-9965-37D636BD3EC2}" destId="{8EA92C41-6635-4F27-992D-8DF7123BBA44}" srcOrd="5" destOrd="0" presId="urn:microsoft.com/office/officeart/2005/8/layout/radial1"/>
    <dgm:cxn modelId="{D8FE6B9C-218E-4B7D-A509-0C1EB85ABF1F}" type="presParOf" srcId="{8EA92C41-6635-4F27-992D-8DF7123BBA44}" destId="{4BAC0870-6B52-4F96-8E16-64C92BE46BC5}" srcOrd="0" destOrd="0" presId="urn:microsoft.com/office/officeart/2005/8/layout/radial1"/>
    <dgm:cxn modelId="{EC6A6926-E6FB-4B10-8CEE-84DC2F3C544A}" type="presParOf" srcId="{D437AAD7-972F-456D-9965-37D636BD3EC2}" destId="{38473889-3DB3-4F26-80C3-8E3092B35F17}" srcOrd="6" destOrd="0" presId="urn:microsoft.com/office/officeart/2005/8/layout/radial1"/>
    <dgm:cxn modelId="{BBBC2474-E8F8-4759-8C65-A5DFF3300012}" type="presParOf" srcId="{D437AAD7-972F-456D-9965-37D636BD3EC2}" destId="{7621C903-7ECF-45EC-A983-0CD81A5544C0}" srcOrd="7" destOrd="0" presId="urn:microsoft.com/office/officeart/2005/8/layout/radial1"/>
    <dgm:cxn modelId="{588B4DB7-1BEC-4D88-BF70-DBDC3FC015EC}" type="presParOf" srcId="{7621C903-7ECF-45EC-A983-0CD81A5544C0}" destId="{BCF98411-8AD0-458B-ABA9-AF2F6DA070E5}" srcOrd="0" destOrd="0" presId="urn:microsoft.com/office/officeart/2005/8/layout/radial1"/>
    <dgm:cxn modelId="{B4C28574-DF6F-4970-860F-3A7573E9D140}" type="presParOf" srcId="{D437AAD7-972F-456D-9965-37D636BD3EC2}" destId="{957D5D6A-D7CC-4437-979C-EC99C85F6E13}" srcOrd="8" destOrd="0" presId="urn:microsoft.com/office/officeart/2005/8/layout/radial1"/>
    <dgm:cxn modelId="{F66C7ADA-97DD-45C5-9496-98360711E6DB}" type="presParOf" srcId="{D437AAD7-972F-456D-9965-37D636BD3EC2}" destId="{78B2AC39-DFEE-4EBC-A30E-7D0983B5AC94}" srcOrd="9" destOrd="0" presId="urn:microsoft.com/office/officeart/2005/8/layout/radial1"/>
    <dgm:cxn modelId="{49A74ED0-3B18-4939-9AB0-BE486AEF0FFB}" type="presParOf" srcId="{78B2AC39-DFEE-4EBC-A30E-7D0983B5AC94}" destId="{8302BA38-6927-4370-8288-EFA6616ED44E}" srcOrd="0" destOrd="0" presId="urn:microsoft.com/office/officeart/2005/8/layout/radial1"/>
    <dgm:cxn modelId="{DDB47D8B-C878-4B36-82DA-4BA3E2CFEE75}" type="presParOf" srcId="{D437AAD7-972F-456D-9965-37D636BD3EC2}" destId="{08F50833-0374-4D70-82A1-FB9644FA423A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2F04C4-5817-4BD8-9E2D-1CF9CDABC20C}" type="doc">
      <dgm:prSet loTypeId="urn:microsoft.com/office/officeart/2005/8/layout/venn3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7528502-4FEC-4C56-9E40-4564B7E430F7}">
      <dgm:prSet phldrT="[Текст]"/>
      <dgm:spPr/>
      <dgm:t>
        <a:bodyPr/>
        <a:lstStyle/>
        <a:p>
          <a:r>
            <a:rPr lang="ru-RU" dirty="0" smtClean="0"/>
            <a:t>Реальный эксперимент</a:t>
          </a:r>
          <a:endParaRPr lang="ru-RU" dirty="0"/>
        </a:p>
      </dgm:t>
    </dgm:pt>
    <dgm:pt modelId="{979A6C2B-B0B3-441F-B29E-5667DF0527A8}" type="parTrans" cxnId="{004A17C2-A0BA-4A36-9B4F-FE9A47439F9C}">
      <dgm:prSet/>
      <dgm:spPr/>
      <dgm:t>
        <a:bodyPr/>
        <a:lstStyle/>
        <a:p>
          <a:endParaRPr lang="ru-RU"/>
        </a:p>
      </dgm:t>
    </dgm:pt>
    <dgm:pt modelId="{E0B18B72-D4FC-426C-A5C9-54450CC9CE68}" type="sibTrans" cxnId="{004A17C2-A0BA-4A36-9B4F-FE9A47439F9C}">
      <dgm:prSet/>
      <dgm:spPr/>
      <dgm:t>
        <a:bodyPr/>
        <a:lstStyle/>
        <a:p>
          <a:endParaRPr lang="ru-RU"/>
        </a:p>
      </dgm:t>
    </dgm:pt>
    <dgm:pt modelId="{DABA1F9E-530E-400C-8973-22D9784280A3}">
      <dgm:prSet phldrT="[Текст]"/>
      <dgm:spPr/>
      <dgm:t>
        <a:bodyPr/>
        <a:lstStyle/>
        <a:p>
          <a:r>
            <a:rPr lang="ru-RU" dirty="0" smtClean="0"/>
            <a:t>Виртуальный эксперимент</a:t>
          </a:r>
          <a:endParaRPr lang="ru-RU" dirty="0"/>
        </a:p>
      </dgm:t>
    </dgm:pt>
    <dgm:pt modelId="{7C9E013E-A1BE-4116-8A23-E22333374E4F}" type="parTrans" cxnId="{B1598787-79F4-4ADD-8E0E-0121D16ADE41}">
      <dgm:prSet/>
      <dgm:spPr/>
      <dgm:t>
        <a:bodyPr/>
        <a:lstStyle/>
        <a:p>
          <a:endParaRPr lang="ru-RU"/>
        </a:p>
      </dgm:t>
    </dgm:pt>
    <dgm:pt modelId="{397052CA-349F-4734-8897-EB182B872BBF}" type="sibTrans" cxnId="{B1598787-79F4-4ADD-8E0E-0121D16ADE41}">
      <dgm:prSet/>
      <dgm:spPr/>
      <dgm:t>
        <a:bodyPr/>
        <a:lstStyle/>
        <a:p>
          <a:endParaRPr lang="ru-RU"/>
        </a:p>
      </dgm:t>
    </dgm:pt>
    <dgm:pt modelId="{BE77D89A-7A28-44FE-A755-E938E465D0C4}" type="pres">
      <dgm:prSet presAssocID="{B02F04C4-5817-4BD8-9E2D-1CF9CDABC20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0400D4-4C2D-4994-B463-981669BD46CE}" type="pres">
      <dgm:prSet presAssocID="{57528502-4FEC-4C56-9E40-4564B7E430F7}" presName="Name5" presStyleLbl="venn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0520A3-052C-49BD-B8A6-03B2199BB353}" type="pres">
      <dgm:prSet presAssocID="{E0B18B72-D4FC-426C-A5C9-54450CC9CE68}" presName="space" presStyleCnt="0"/>
      <dgm:spPr/>
    </dgm:pt>
    <dgm:pt modelId="{A45EB04F-1116-42E6-ABA4-8E1B1E331267}" type="pres">
      <dgm:prSet presAssocID="{DABA1F9E-530E-400C-8973-22D9784280A3}" presName="Name5" presStyleLbl="venn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4A17C2-A0BA-4A36-9B4F-FE9A47439F9C}" srcId="{B02F04C4-5817-4BD8-9E2D-1CF9CDABC20C}" destId="{57528502-4FEC-4C56-9E40-4564B7E430F7}" srcOrd="0" destOrd="0" parTransId="{979A6C2B-B0B3-441F-B29E-5667DF0527A8}" sibTransId="{E0B18B72-D4FC-426C-A5C9-54450CC9CE68}"/>
    <dgm:cxn modelId="{B1598787-79F4-4ADD-8E0E-0121D16ADE41}" srcId="{B02F04C4-5817-4BD8-9E2D-1CF9CDABC20C}" destId="{DABA1F9E-530E-400C-8973-22D9784280A3}" srcOrd="1" destOrd="0" parTransId="{7C9E013E-A1BE-4116-8A23-E22333374E4F}" sibTransId="{397052CA-349F-4734-8897-EB182B872BBF}"/>
    <dgm:cxn modelId="{BD4E4D8C-97CB-48C1-9815-A14AFC736A6F}" type="presOf" srcId="{DABA1F9E-530E-400C-8973-22D9784280A3}" destId="{A45EB04F-1116-42E6-ABA4-8E1B1E331267}" srcOrd="0" destOrd="0" presId="urn:microsoft.com/office/officeart/2005/8/layout/venn3"/>
    <dgm:cxn modelId="{68AB9336-5991-4569-8C4E-CFEA627302BF}" type="presOf" srcId="{57528502-4FEC-4C56-9E40-4564B7E430F7}" destId="{040400D4-4C2D-4994-B463-981669BD46CE}" srcOrd="0" destOrd="0" presId="urn:microsoft.com/office/officeart/2005/8/layout/venn3"/>
    <dgm:cxn modelId="{87966CF3-EF79-4467-A1BE-1C3CB0E92F51}" type="presOf" srcId="{B02F04C4-5817-4BD8-9E2D-1CF9CDABC20C}" destId="{BE77D89A-7A28-44FE-A755-E938E465D0C4}" srcOrd="0" destOrd="0" presId="urn:microsoft.com/office/officeart/2005/8/layout/venn3"/>
    <dgm:cxn modelId="{D255AC0F-40A7-4789-B940-33B633AD2D2D}" type="presParOf" srcId="{BE77D89A-7A28-44FE-A755-E938E465D0C4}" destId="{040400D4-4C2D-4994-B463-981669BD46CE}" srcOrd="0" destOrd="0" presId="urn:microsoft.com/office/officeart/2005/8/layout/venn3"/>
    <dgm:cxn modelId="{58EE5A02-92B6-46F1-8E3A-248EEDEAE1B4}" type="presParOf" srcId="{BE77D89A-7A28-44FE-A755-E938E465D0C4}" destId="{2E0520A3-052C-49BD-B8A6-03B2199BB353}" srcOrd="1" destOrd="0" presId="urn:microsoft.com/office/officeart/2005/8/layout/venn3"/>
    <dgm:cxn modelId="{5C43A128-C69D-4AC3-AF02-3D929B2A70E0}" type="presParOf" srcId="{BE77D89A-7A28-44FE-A755-E938E465D0C4}" destId="{A45EB04F-1116-42E6-ABA4-8E1B1E331267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63E70D-11FF-436B-A80C-26F6E4A6E305}" type="doc">
      <dgm:prSet loTypeId="urn:microsoft.com/office/officeart/2009/3/layout/PlusandMinus" loCatId="relationship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749B995-FFCA-4763-B3CE-09303639A3CC}">
      <dgm:prSet phldrT="[Текст]"/>
      <dgm:spPr/>
      <dgm:t>
        <a:bodyPr/>
        <a:lstStyle/>
        <a:p>
          <a:r>
            <a:rPr lang="ru-RU" dirty="0" smtClean="0"/>
            <a:t>1. Возможность организации эксперимента, если затруднено проведение реального эксперимента.</a:t>
          </a:r>
        </a:p>
        <a:p>
          <a:r>
            <a:rPr lang="ru-RU" dirty="0" smtClean="0"/>
            <a:t>2. Возможность исследования явлений в «чистом» виде, точно воспроизводя условия их протекания.</a:t>
          </a:r>
        </a:p>
        <a:p>
          <a:r>
            <a:rPr lang="ru-RU" dirty="0" smtClean="0"/>
            <a:t>3. Возможность изучения сложных физических явлений на уровне, доступном пониманию.</a:t>
          </a:r>
          <a:endParaRPr lang="ru-RU" dirty="0"/>
        </a:p>
      </dgm:t>
    </dgm:pt>
    <dgm:pt modelId="{76D50E77-EDE1-46FD-9D20-1CD988D116C7}" type="parTrans" cxnId="{7FFEE3E2-826D-4ABE-8317-C3937CC47E64}">
      <dgm:prSet/>
      <dgm:spPr/>
      <dgm:t>
        <a:bodyPr/>
        <a:lstStyle/>
        <a:p>
          <a:endParaRPr lang="ru-RU"/>
        </a:p>
      </dgm:t>
    </dgm:pt>
    <dgm:pt modelId="{7F1440F3-209B-4A75-A06E-E126FA3AFAE0}" type="sibTrans" cxnId="{7FFEE3E2-826D-4ABE-8317-C3937CC47E64}">
      <dgm:prSet/>
      <dgm:spPr/>
      <dgm:t>
        <a:bodyPr/>
        <a:lstStyle/>
        <a:p>
          <a:endParaRPr lang="ru-RU"/>
        </a:p>
      </dgm:t>
    </dgm:pt>
    <dgm:pt modelId="{5DA65B58-5FC7-4490-873E-6A1524D11269}">
      <dgm:prSet phldrT="[Текст]"/>
      <dgm:spPr/>
      <dgm:t>
        <a:bodyPr/>
        <a:lstStyle/>
        <a:p>
          <a:r>
            <a:rPr lang="ru-RU" dirty="0" smtClean="0"/>
            <a:t>1. </a:t>
          </a:r>
          <a:r>
            <a:rPr lang="ru-RU" smtClean="0"/>
            <a:t>Ограниченный </a:t>
          </a:r>
          <a:r>
            <a:rPr lang="ru-RU" dirty="0" smtClean="0"/>
            <a:t>характер взаимодействия учащихся с исследуемым объектом, поскольку реальные объекты познания и реальные измерительные приборы значительно сложнее и богаче по своим свойствам</a:t>
          </a:r>
          <a:endParaRPr lang="ru-RU" dirty="0"/>
        </a:p>
      </dgm:t>
    </dgm:pt>
    <dgm:pt modelId="{5AB2C0E3-6AED-4930-93CD-F5C092A7AD88}" type="parTrans" cxnId="{6424A916-1DD8-4223-88DB-7A03AB749596}">
      <dgm:prSet/>
      <dgm:spPr/>
      <dgm:t>
        <a:bodyPr/>
        <a:lstStyle/>
        <a:p>
          <a:endParaRPr lang="ru-RU"/>
        </a:p>
      </dgm:t>
    </dgm:pt>
    <dgm:pt modelId="{3A5BA3A6-4B8C-4BA0-9313-8AE60E56F49A}" type="sibTrans" cxnId="{6424A916-1DD8-4223-88DB-7A03AB749596}">
      <dgm:prSet/>
      <dgm:spPr/>
      <dgm:t>
        <a:bodyPr/>
        <a:lstStyle/>
        <a:p>
          <a:endParaRPr lang="ru-RU"/>
        </a:p>
      </dgm:t>
    </dgm:pt>
    <dgm:pt modelId="{F0ADB3C7-7B8B-4E64-B05E-84408F60896B}" type="pres">
      <dgm:prSet presAssocID="{B063E70D-11FF-436B-A80C-26F6E4A6E305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D446A7-B0EE-4707-9CC9-FF7D4D96AAB3}" type="pres">
      <dgm:prSet presAssocID="{B063E70D-11FF-436B-A80C-26F6E4A6E305}" presName="Background" presStyleLbl="bgImgPlace1" presStyleIdx="0" presStyleCnt="1"/>
      <dgm:spPr/>
    </dgm:pt>
    <dgm:pt modelId="{EFD5D6F8-E16F-4D94-9D8D-2289B6B55012}" type="pres">
      <dgm:prSet presAssocID="{B063E70D-11FF-436B-A80C-26F6E4A6E305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7E11FF-BA42-4FC1-AD1A-250F83DBAB15}" type="pres">
      <dgm:prSet presAssocID="{B063E70D-11FF-436B-A80C-26F6E4A6E305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9A447A-5B3D-4B7F-A10F-D1202C984B3A}" type="pres">
      <dgm:prSet presAssocID="{B063E70D-11FF-436B-A80C-26F6E4A6E305}" presName="Plus" presStyleLbl="alignNode1" presStyleIdx="0" presStyleCnt="2"/>
      <dgm:spPr/>
    </dgm:pt>
    <dgm:pt modelId="{E9FB439C-49E3-40A4-8725-FBC77EB270E5}" type="pres">
      <dgm:prSet presAssocID="{B063E70D-11FF-436B-A80C-26F6E4A6E305}" presName="Minus" presStyleLbl="alignNode1" presStyleIdx="1" presStyleCnt="2"/>
      <dgm:spPr/>
    </dgm:pt>
    <dgm:pt modelId="{DEE5B4E1-0B98-4F79-9139-2EAEE4655276}" type="pres">
      <dgm:prSet presAssocID="{B063E70D-11FF-436B-A80C-26F6E4A6E305}" presName="Divider" presStyleLbl="parChTrans1D1" presStyleIdx="0" presStyleCnt="1"/>
      <dgm:spPr/>
    </dgm:pt>
  </dgm:ptLst>
  <dgm:cxnLst>
    <dgm:cxn modelId="{D42C38DB-D631-4B8B-941F-017226E23610}" type="presOf" srcId="{B063E70D-11FF-436B-A80C-26F6E4A6E305}" destId="{F0ADB3C7-7B8B-4E64-B05E-84408F60896B}" srcOrd="0" destOrd="0" presId="urn:microsoft.com/office/officeart/2009/3/layout/PlusandMinus"/>
    <dgm:cxn modelId="{7FFEE3E2-826D-4ABE-8317-C3937CC47E64}" srcId="{B063E70D-11FF-436B-A80C-26F6E4A6E305}" destId="{0749B995-FFCA-4763-B3CE-09303639A3CC}" srcOrd="0" destOrd="0" parTransId="{76D50E77-EDE1-46FD-9D20-1CD988D116C7}" sibTransId="{7F1440F3-209B-4A75-A06E-E126FA3AFAE0}"/>
    <dgm:cxn modelId="{80067B44-0673-423A-AAC4-BDEF2311311A}" type="presOf" srcId="{0749B995-FFCA-4763-B3CE-09303639A3CC}" destId="{EFD5D6F8-E16F-4D94-9D8D-2289B6B55012}" srcOrd="0" destOrd="0" presId="urn:microsoft.com/office/officeart/2009/3/layout/PlusandMinus"/>
    <dgm:cxn modelId="{6424A916-1DD8-4223-88DB-7A03AB749596}" srcId="{B063E70D-11FF-436B-A80C-26F6E4A6E305}" destId="{5DA65B58-5FC7-4490-873E-6A1524D11269}" srcOrd="1" destOrd="0" parTransId="{5AB2C0E3-6AED-4930-93CD-F5C092A7AD88}" sibTransId="{3A5BA3A6-4B8C-4BA0-9313-8AE60E56F49A}"/>
    <dgm:cxn modelId="{B1E8CABF-638F-4CE6-B3E0-C3A95BA5DB26}" type="presOf" srcId="{5DA65B58-5FC7-4490-873E-6A1524D11269}" destId="{B37E11FF-BA42-4FC1-AD1A-250F83DBAB15}" srcOrd="0" destOrd="0" presId="urn:microsoft.com/office/officeart/2009/3/layout/PlusandMinus"/>
    <dgm:cxn modelId="{748985A8-09EC-45F5-9299-6BDC8989E610}" type="presParOf" srcId="{F0ADB3C7-7B8B-4E64-B05E-84408F60896B}" destId="{42D446A7-B0EE-4707-9CC9-FF7D4D96AAB3}" srcOrd="0" destOrd="0" presId="urn:microsoft.com/office/officeart/2009/3/layout/PlusandMinus"/>
    <dgm:cxn modelId="{9A20D332-ECDD-439D-B89B-4F0AA51DC4F8}" type="presParOf" srcId="{F0ADB3C7-7B8B-4E64-B05E-84408F60896B}" destId="{EFD5D6F8-E16F-4D94-9D8D-2289B6B55012}" srcOrd="1" destOrd="0" presId="urn:microsoft.com/office/officeart/2009/3/layout/PlusandMinus"/>
    <dgm:cxn modelId="{02BC85A9-F798-45B2-8EE9-092B7E726629}" type="presParOf" srcId="{F0ADB3C7-7B8B-4E64-B05E-84408F60896B}" destId="{B37E11FF-BA42-4FC1-AD1A-250F83DBAB15}" srcOrd="2" destOrd="0" presId="urn:microsoft.com/office/officeart/2009/3/layout/PlusandMinus"/>
    <dgm:cxn modelId="{31216E03-3701-4570-A2AA-ED66A8A15B8E}" type="presParOf" srcId="{F0ADB3C7-7B8B-4E64-B05E-84408F60896B}" destId="{3C9A447A-5B3D-4B7F-A10F-D1202C984B3A}" srcOrd="3" destOrd="0" presId="urn:microsoft.com/office/officeart/2009/3/layout/PlusandMinus"/>
    <dgm:cxn modelId="{C3944E04-2E77-4CB1-8A0B-A55F3D0EA85B}" type="presParOf" srcId="{F0ADB3C7-7B8B-4E64-B05E-84408F60896B}" destId="{E9FB439C-49E3-40A4-8725-FBC77EB270E5}" srcOrd="4" destOrd="0" presId="urn:microsoft.com/office/officeart/2009/3/layout/PlusandMinus"/>
    <dgm:cxn modelId="{0BE96D7C-C2B4-4D42-9871-C066F068BDA1}" type="presParOf" srcId="{F0ADB3C7-7B8B-4E64-B05E-84408F60896B}" destId="{DEE5B4E1-0B98-4F79-9139-2EAEE4655276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69A471-9C06-4CE1-8B1B-D29E22E7F26A}" type="doc">
      <dgm:prSet loTypeId="urn:microsoft.com/office/officeart/2005/8/layout/vList5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0D91F75-D97A-4F14-B4B9-CEAFA194B99E}">
      <dgm:prSet phldrT="[Текст]"/>
      <dgm:spPr/>
      <dgm:t>
        <a:bodyPr/>
        <a:lstStyle/>
        <a:p>
          <a:r>
            <a:rPr lang="ru-RU" dirty="0" smtClean="0"/>
            <a:t>Реальный эксперимент</a:t>
          </a:r>
          <a:endParaRPr lang="ru-RU" dirty="0"/>
        </a:p>
      </dgm:t>
    </dgm:pt>
    <dgm:pt modelId="{3885B653-D110-45A1-8457-6171DC7796C5}" type="parTrans" cxnId="{6A060032-4FFF-4B3F-8899-F0A65697A76D}">
      <dgm:prSet/>
      <dgm:spPr/>
      <dgm:t>
        <a:bodyPr/>
        <a:lstStyle/>
        <a:p>
          <a:endParaRPr lang="ru-RU"/>
        </a:p>
      </dgm:t>
    </dgm:pt>
    <dgm:pt modelId="{23DFBF66-9871-4C63-BE26-DD04376C7000}" type="sibTrans" cxnId="{6A060032-4FFF-4B3F-8899-F0A65697A76D}">
      <dgm:prSet/>
      <dgm:spPr/>
      <dgm:t>
        <a:bodyPr/>
        <a:lstStyle/>
        <a:p>
          <a:endParaRPr lang="ru-RU"/>
        </a:p>
      </dgm:t>
    </dgm:pt>
    <dgm:pt modelId="{73036D85-C699-4542-A19B-54B7926B4C3A}">
      <dgm:prSet phldrT="[Текст]"/>
      <dgm:spPr/>
      <dgm:t>
        <a:bodyPr/>
        <a:lstStyle/>
        <a:p>
          <a:r>
            <a:rPr lang="ru-RU" dirty="0" smtClean="0"/>
            <a:t>Изучение физических явлений и законов в реальных условиях.</a:t>
          </a:r>
          <a:endParaRPr lang="ru-RU" dirty="0"/>
        </a:p>
      </dgm:t>
    </dgm:pt>
    <dgm:pt modelId="{1DD9F7FD-5687-4543-8872-F9A4C376E50D}" type="parTrans" cxnId="{49D4B216-7F99-4F39-9473-6130384A3494}">
      <dgm:prSet/>
      <dgm:spPr/>
      <dgm:t>
        <a:bodyPr/>
        <a:lstStyle/>
        <a:p>
          <a:endParaRPr lang="ru-RU"/>
        </a:p>
      </dgm:t>
    </dgm:pt>
    <dgm:pt modelId="{FB4BFA9F-B6C4-494D-8B9A-ECF74D850CCF}" type="sibTrans" cxnId="{49D4B216-7F99-4F39-9473-6130384A3494}">
      <dgm:prSet/>
      <dgm:spPr/>
      <dgm:t>
        <a:bodyPr/>
        <a:lstStyle/>
        <a:p>
          <a:endParaRPr lang="ru-RU"/>
        </a:p>
      </dgm:t>
    </dgm:pt>
    <dgm:pt modelId="{3D90D2B7-41DE-4E3F-905B-F6B779D6B36B}">
      <dgm:prSet phldrT="[Текст]"/>
      <dgm:spPr/>
      <dgm:t>
        <a:bodyPr/>
        <a:lstStyle/>
        <a:p>
          <a:r>
            <a:rPr lang="ru-RU" dirty="0" smtClean="0"/>
            <a:t>Изучение условий и внешних причин протекания физического явления.</a:t>
          </a:r>
          <a:endParaRPr lang="ru-RU" dirty="0"/>
        </a:p>
      </dgm:t>
    </dgm:pt>
    <dgm:pt modelId="{66967240-1922-4F01-88B7-C429A1E7FE2F}" type="parTrans" cxnId="{9069AA0A-DFF3-4F25-AEC8-9B891A5F30DF}">
      <dgm:prSet/>
      <dgm:spPr/>
      <dgm:t>
        <a:bodyPr/>
        <a:lstStyle/>
        <a:p>
          <a:endParaRPr lang="ru-RU"/>
        </a:p>
      </dgm:t>
    </dgm:pt>
    <dgm:pt modelId="{3996988B-CCFD-4E4A-9C7F-6B8F1CE88194}" type="sibTrans" cxnId="{9069AA0A-DFF3-4F25-AEC8-9B891A5F30DF}">
      <dgm:prSet/>
      <dgm:spPr/>
      <dgm:t>
        <a:bodyPr/>
        <a:lstStyle/>
        <a:p>
          <a:endParaRPr lang="ru-RU"/>
        </a:p>
      </dgm:t>
    </dgm:pt>
    <dgm:pt modelId="{520F4F22-48ED-4C42-A4DB-25AB40888CD7}">
      <dgm:prSet phldrT="[Текст]"/>
      <dgm:spPr/>
      <dgm:t>
        <a:bodyPr/>
        <a:lstStyle/>
        <a:p>
          <a:r>
            <a:rPr lang="ru-RU" dirty="0" smtClean="0"/>
            <a:t>Виртуальный эксперимент</a:t>
          </a:r>
          <a:endParaRPr lang="ru-RU" dirty="0"/>
        </a:p>
      </dgm:t>
    </dgm:pt>
    <dgm:pt modelId="{64062CBD-E1D4-4F12-93A0-88344A44308B}" type="parTrans" cxnId="{E999A526-090F-40EA-B869-4E8D37745EEA}">
      <dgm:prSet/>
      <dgm:spPr/>
      <dgm:t>
        <a:bodyPr/>
        <a:lstStyle/>
        <a:p>
          <a:endParaRPr lang="ru-RU"/>
        </a:p>
      </dgm:t>
    </dgm:pt>
    <dgm:pt modelId="{C9D88AF6-63CE-436A-BE66-D10218877F00}" type="sibTrans" cxnId="{E999A526-090F-40EA-B869-4E8D37745EEA}">
      <dgm:prSet/>
      <dgm:spPr/>
      <dgm:t>
        <a:bodyPr/>
        <a:lstStyle/>
        <a:p>
          <a:endParaRPr lang="ru-RU"/>
        </a:p>
      </dgm:t>
    </dgm:pt>
    <dgm:pt modelId="{B6361E13-996A-49F1-B9AE-FEA3DF924816}">
      <dgm:prSet phldrT="[Текст]"/>
      <dgm:spPr/>
      <dgm:t>
        <a:bodyPr/>
        <a:lstStyle/>
        <a:p>
          <a:r>
            <a:rPr lang="ru-RU" dirty="0" smtClean="0"/>
            <a:t>Изучение физических явлений и законов в идеализированных условиях.</a:t>
          </a:r>
          <a:endParaRPr lang="ru-RU" dirty="0"/>
        </a:p>
      </dgm:t>
    </dgm:pt>
    <dgm:pt modelId="{C420AA81-5CE0-45FE-A640-9E01415FAFEE}" type="parTrans" cxnId="{AA60BC94-902D-488B-9A49-AD6F2FBA195F}">
      <dgm:prSet/>
      <dgm:spPr/>
      <dgm:t>
        <a:bodyPr/>
        <a:lstStyle/>
        <a:p>
          <a:endParaRPr lang="ru-RU"/>
        </a:p>
      </dgm:t>
    </dgm:pt>
    <dgm:pt modelId="{1D748177-F57E-4B8E-9D2A-5B2144E77016}" type="sibTrans" cxnId="{AA60BC94-902D-488B-9A49-AD6F2FBA195F}">
      <dgm:prSet/>
      <dgm:spPr/>
      <dgm:t>
        <a:bodyPr/>
        <a:lstStyle/>
        <a:p>
          <a:endParaRPr lang="ru-RU"/>
        </a:p>
      </dgm:t>
    </dgm:pt>
    <dgm:pt modelId="{4E727FAD-AB59-4529-9A73-CBEB76D813F6}">
      <dgm:prSet phldrT="[Текст]"/>
      <dgm:spPr/>
      <dgm:t>
        <a:bodyPr/>
        <a:lstStyle/>
        <a:p>
          <a:r>
            <a:rPr lang="ru-RU" dirty="0" smtClean="0"/>
            <a:t>Изучение механизмов протекания физического явления.</a:t>
          </a:r>
          <a:endParaRPr lang="ru-RU" dirty="0"/>
        </a:p>
      </dgm:t>
    </dgm:pt>
    <dgm:pt modelId="{97C0C284-37BC-417E-97FB-1CEF6648A14C}" type="parTrans" cxnId="{0456351F-94FC-4CC9-86E0-F47A53C48DE8}">
      <dgm:prSet/>
      <dgm:spPr/>
      <dgm:t>
        <a:bodyPr/>
        <a:lstStyle/>
        <a:p>
          <a:endParaRPr lang="ru-RU"/>
        </a:p>
      </dgm:t>
    </dgm:pt>
    <dgm:pt modelId="{B84757C0-3437-4D79-AA95-F5B8CEB9930A}" type="sibTrans" cxnId="{0456351F-94FC-4CC9-86E0-F47A53C48DE8}">
      <dgm:prSet/>
      <dgm:spPr/>
      <dgm:t>
        <a:bodyPr/>
        <a:lstStyle/>
        <a:p>
          <a:endParaRPr lang="ru-RU"/>
        </a:p>
      </dgm:t>
    </dgm:pt>
    <dgm:pt modelId="{90DD823D-3DD7-4E3F-B39E-308BF31A3206}">
      <dgm:prSet phldrT="[Текст]"/>
      <dgm:spPr/>
      <dgm:t>
        <a:bodyPr/>
        <a:lstStyle/>
        <a:p>
          <a:r>
            <a:rPr lang="ru-RU" dirty="0" smtClean="0"/>
            <a:t>Изучение основных характеристик физического явления и закона.</a:t>
          </a:r>
          <a:endParaRPr lang="ru-RU" dirty="0"/>
        </a:p>
      </dgm:t>
    </dgm:pt>
    <dgm:pt modelId="{0C41DF9F-A432-4616-BF97-5FB11E907AD3}" type="parTrans" cxnId="{C91085EE-DA78-421F-B4D0-4DAB9828BC1D}">
      <dgm:prSet/>
      <dgm:spPr/>
      <dgm:t>
        <a:bodyPr/>
        <a:lstStyle/>
        <a:p>
          <a:endParaRPr lang="ru-RU"/>
        </a:p>
      </dgm:t>
    </dgm:pt>
    <dgm:pt modelId="{33B9EF00-622A-4A7A-B18D-D81DAE4F90C1}" type="sibTrans" cxnId="{C91085EE-DA78-421F-B4D0-4DAB9828BC1D}">
      <dgm:prSet/>
      <dgm:spPr/>
      <dgm:t>
        <a:bodyPr/>
        <a:lstStyle/>
        <a:p>
          <a:endParaRPr lang="ru-RU"/>
        </a:p>
      </dgm:t>
    </dgm:pt>
    <dgm:pt modelId="{21BB3BA8-02DC-436A-9766-0D7AE9E21FB1}">
      <dgm:prSet phldrT="[Текст]"/>
      <dgm:spPr/>
      <dgm:t>
        <a:bodyPr/>
        <a:lstStyle/>
        <a:p>
          <a:r>
            <a:rPr lang="ru-RU" dirty="0" smtClean="0"/>
            <a:t>Расширение и углубление области знаний физического явления и закона. </a:t>
          </a:r>
          <a:endParaRPr lang="ru-RU" dirty="0"/>
        </a:p>
      </dgm:t>
    </dgm:pt>
    <dgm:pt modelId="{3332CBDC-1458-4BBF-939B-5A1A10EC5070}" type="parTrans" cxnId="{BF36AA05-2A5D-4E6F-8CF1-A9018E608023}">
      <dgm:prSet/>
      <dgm:spPr/>
      <dgm:t>
        <a:bodyPr/>
        <a:lstStyle/>
        <a:p>
          <a:endParaRPr lang="ru-RU"/>
        </a:p>
      </dgm:t>
    </dgm:pt>
    <dgm:pt modelId="{4E3E6DD8-A2FB-4D25-9079-772991573576}" type="sibTrans" cxnId="{BF36AA05-2A5D-4E6F-8CF1-A9018E608023}">
      <dgm:prSet/>
      <dgm:spPr/>
      <dgm:t>
        <a:bodyPr/>
        <a:lstStyle/>
        <a:p>
          <a:endParaRPr lang="ru-RU"/>
        </a:p>
      </dgm:t>
    </dgm:pt>
    <dgm:pt modelId="{06CF4DD3-7EAE-41FA-83A0-561A9678DAC8}" type="pres">
      <dgm:prSet presAssocID="{5D69A471-9C06-4CE1-8B1B-D29E22E7F2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D39E77-8BB1-4A1C-81D3-DF70F987396F}" type="pres">
      <dgm:prSet presAssocID="{70D91F75-D97A-4F14-B4B9-CEAFA194B99E}" presName="linNode" presStyleCnt="0"/>
      <dgm:spPr/>
    </dgm:pt>
    <dgm:pt modelId="{5F65EC9C-1CD8-4533-8325-EF86CAC7F674}" type="pres">
      <dgm:prSet presAssocID="{70D91F75-D97A-4F14-B4B9-CEAFA194B99E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A633A4-F610-4472-865C-474B6FF551EF}" type="pres">
      <dgm:prSet presAssocID="{70D91F75-D97A-4F14-B4B9-CEAFA194B99E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C22428-9BD2-4F85-B23A-01BD725FA912}" type="pres">
      <dgm:prSet presAssocID="{23DFBF66-9871-4C63-BE26-DD04376C7000}" presName="sp" presStyleCnt="0"/>
      <dgm:spPr/>
    </dgm:pt>
    <dgm:pt modelId="{66472335-EB9F-4C6C-B528-5ADE5CA5BAE4}" type="pres">
      <dgm:prSet presAssocID="{520F4F22-48ED-4C42-A4DB-25AB40888CD7}" presName="linNode" presStyleCnt="0"/>
      <dgm:spPr/>
    </dgm:pt>
    <dgm:pt modelId="{61E88E5B-088C-42CF-98DA-81F7684C0D92}" type="pres">
      <dgm:prSet presAssocID="{520F4F22-48ED-4C42-A4DB-25AB40888CD7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817253-7CD5-4F79-AC94-9FFE6FA2E279}" type="pres">
      <dgm:prSet presAssocID="{520F4F22-48ED-4C42-A4DB-25AB40888CD7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060032-4FFF-4B3F-8899-F0A65697A76D}" srcId="{5D69A471-9C06-4CE1-8B1B-D29E22E7F26A}" destId="{70D91F75-D97A-4F14-B4B9-CEAFA194B99E}" srcOrd="0" destOrd="0" parTransId="{3885B653-D110-45A1-8457-6171DC7796C5}" sibTransId="{23DFBF66-9871-4C63-BE26-DD04376C7000}"/>
    <dgm:cxn modelId="{AA60BC94-902D-488B-9A49-AD6F2FBA195F}" srcId="{520F4F22-48ED-4C42-A4DB-25AB40888CD7}" destId="{B6361E13-996A-49F1-B9AE-FEA3DF924816}" srcOrd="0" destOrd="0" parTransId="{C420AA81-5CE0-45FE-A640-9E01415FAFEE}" sibTransId="{1D748177-F57E-4B8E-9D2A-5B2144E77016}"/>
    <dgm:cxn modelId="{E999A526-090F-40EA-B869-4E8D37745EEA}" srcId="{5D69A471-9C06-4CE1-8B1B-D29E22E7F26A}" destId="{520F4F22-48ED-4C42-A4DB-25AB40888CD7}" srcOrd="1" destOrd="0" parTransId="{64062CBD-E1D4-4F12-93A0-88344A44308B}" sibTransId="{C9D88AF6-63CE-436A-BE66-D10218877F00}"/>
    <dgm:cxn modelId="{300459D0-EB26-4CEE-A2CE-5E56B7F0F078}" type="presOf" srcId="{70D91F75-D97A-4F14-B4B9-CEAFA194B99E}" destId="{5F65EC9C-1CD8-4533-8325-EF86CAC7F674}" srcOrd="0" destOrd="0" presId="urn:microsoft.com/office/officeart/2005/8/layout/vList5"/>
    <dgm:cxn modelId="{231CAD5C-92BE-4D1B-BA9E-10030C327E9E}" type="presOf" srcId="{4E727FAD-AB59-4529-9A73-CBEB76D813F6}" destId="{4C817253-7CD5-4F79-AC94-9FFE6FA2E279}" srcOrd="0" destOrd="1" presId="urn:microsoft.com/office/officeart/2005/8/layout/vList5"/>
    <dgm:cxn modelId="{C9CB9879-6172-4028-AA0B-9B9E95F5868F}" type="presOf" srcId="{5D69A471-9C06-4CE1-8B1B-D29E22E7F26A}" destId="{06CF4DD3-7EAE-41FA-83A0-561A9678DAC8}" srcOrd="0" destOrd="0" presId="urn:microsoft.com/office/officeart/2005/8/layout/vList5"/>
    <dgm:cxn modelId="{9BF20FE3-1FF7-4350-8DD9-81AFBBE88BDA}" type="presOf" srcId="{B6361E13-996A-49F1-B9AE-FEA3DF924816}" destId="{4C817253-7CD5-4F79-AC94-9FFE6FA2E279}" srcOrd="0" destOrd="0" presId="urn:microsoft.com/office/officeart/2005/8/layout/vList5"/>
    <dgm:cxn modelId="{769B1B03-835B-4D1D-A837-3785F58C82E9}" type="presOf" srcId="{21BB3BA8-02DC-436A-9766-0D7AE9E21FB1}" destId="{4C817253-7CD5-4F79-AC94-9FFE6FA2E279}" srcOrd="0" destOrd="2" presId="urn:microsoft.com/office/officeart/2005/8/layout/vList5"/>
    <dgm:cxn modelId="{9069AA0A-DFF3-4F25-AEC8-9B891A5F30DF}" srcId="{70D91F75-D97A-4F14-B4B9-CEAFA194B99E}" destId="{3D90D2B7-41DE-4E3F-905B-F6B779D6B36B}" srcOrd="1" destOrd="0" parTransId="{66967240-1922-4F01-88B7-C429A1E7FE2F}" sibTransId="{3996988B-CCFD-4E4A-9C7F-6B8F1CE88194}"/>
    <dgm:cxn modelId="{49D4B216-7F99-4F39-9473-6130384A3494}" srcId="{70D91F75-D97A-4F14-B4B9-CEAFA194B99E}" destId="{73036D85-C699-4542-A19B-54B7926B4C3A}" srcOrd="0" destOrd="0" parTransId="{1DD9F7FD-5687-4543-8872-F9A4C376E50D}" sibTransId="{FB4BFA9F-B6C4-494D-8B9A-ECF74D850CCF}"/>
    <dgm:cxn modelId="{C91085EE-DA78-421F-B4D0-4DAB9828BC1D}" srcId="{70D91F75-D97A-4F14-B4B9-CEAFA194B99E}" destId="{90DD823D-3DD7-4E3F-B39E-308BF31A3206}" srcOrd="2" destOrd="0" parTransId="{0C41DF9F-A432-4616-BF97-5FB11E907AD3}" sibTransId="{33B9EF00-622A-4A7A-B18D-D81DAE4F90C1}"/>
    <dgm:cxn modelId="{0456351F-94FC-4CC9-86E0-F47A53C48DE8}" srcId="{520F4F22-48ED-4C42-A4DB-25AB40888CD7}" destId="{4E727FAD-AB59-4529-9A73-CBEB76D813F6}" srcOrd="1" destOrd="0" parTransId="{97C0C284-37BC-417E-97FB-1CEF6648A14C}" sibTransId="{B84757C0-3437-4D79-AA95-F5B8CEB9930A}"/>
    <dgm:cxn modelId="{C71C90A0-CB0C-4AD7-9814-15AED0B1ADAA}" type="presOf" srcId="{90DD823D-3DD7-4E3F-B39E-308BF31A3206}" destId="{04A633A4-F610-4472-865C-474B6FF551EF}" srcOrd="0" destOrd="2" presId="urn:microsoft.com/office/officeart/2005/8/layout/vList5"/>
    <dgm:cxn modelId="{BF36AA05-2A5D-4E6F-8CF1-A9018E608023}" srcId="{520F4F22-48ED-4C42-A4DB-25AB40888CD7}" destId="{21BB3BA8-02DC-436A-9766-0D7AE9E21FB1}" srcOrd="2" destOrd="0" parTransId="{3332CBDC-1458-4BBF-939B-5A1A10EC5070}" sibTransId="{4E3E6DD8-A2FB-4D25-9079-772991573576}"/>
    <dgm:cxn modelId="{6E06643B-4084-45E1-8543-0AB507D4E277}" type="presOf" srcId="{73036D85-C699-4542-A19B-54B7926B4C3A}" destId="{04A633A4-F610-4472-865C-474B6FF551EF}" srcOrd="0" destOrd="0" presId="urn:microsoft.com/office/officeart/2005/8/layout/vList5"/>
    <dgm:cxn modelId="{BFD2F915-AE1C-4B26-B6CE-F77ADA7C4AF4}" type="presOf" srcId="{3D90D2B7-41DE-4E3F-905B-F6B779D6B36B}" destId="{04A633A4-F610-4472-865C-474B6FF551EF}" srcOrd="0" destOrd="1" presId="urn:microsoft.com/office/officeart/2005/8/layout/vList5"/>
    <dgm:cxn modelId="{5241A652-901C-4998-980F-491F6A569537}" type="presOf" srcId="{520F4F22-48ED-4C42-A4DB-25AB40888CD7}" destId="{61E88E5B-088C-42CF-98DA-81F7684C0D92}" srcOrd="0" destOrd="0" presId="urn:microsoft.com/office/officeart/2005/8/layout/vList5"/>
    <dgm:cxn modelId="{ED65BE83-2B62-4A43-B9A7-E9B85100ADB5}" type="presParOf" srcId="{06CF4DD3-7EAE-41FA-83A0-561A9678DAC8}" destId="{E0D39E77-8BB1-4A1C-81D3-DF70F987396F}" srcOrd="0" destOrd="0" presId="urn:microsoft.com/office/officeart/2005/8/layout/vList5"/>
    <dgm:cxn modelId="{27FD30E6-F48F-4337-A105-08C1E26E96CB}" type="presParOf" srcId="{E0D39E77-8BB1-4A1C-81D3-DF70F987396F}" destId="{5F65EC9C-1CD8-4533-8325-EF86CAC7F674}" srcOrd="0" destOrd="0" presId="urn:microsoft.com/office/officeart/2005/8/layout/vList5"/>
    <dgm:cxn modelId="{CAC9B575-9149-4E8F-BFFD-2F5719F73B7B}" type="presParOf" srcId="{E0D39E77-8BB1-4A1C-81D3-DF70F987396F}" destId="{04A633A4-F610-4472-865C-474B6FF551EF}" srcOrd="1" destOrd="0" presId="urn:microsoft.com/office/officeart/2005/8/layout/vList5"/>
    <dgm:cxn modelId="{CB0A0DB9-F2E4-4BF8-80E2-6B348B631C2C}" type="presParOf" srcId="{06CF4DD3-7EAE-41FA-83A0-561A9678DAC8}" destId="{7BC22428-9BD2-4F85-B23A-01BD725FA912}" srcOrd="1" destOrd="0" presId="urn:microsoft.com/office/officeart/2005/8/layout/vList5"/>
    <dgm:cxn modelId="{7E41B467-24AC-4998-816B-83025D7D183F}" type="presParOf" srcId="{06CF4DD3-7EAE-41FA-83A0-561A9678DAC8}" destId="{66472335-EB9F-4C6C-B528-5ADE5CA5BAE4}" srcOrd="2" destOrd="0" presId="urn:microsoft.com/office/officeart/2005/8/layout/vList5"/>
    <dgm:cxn modelId="{886D6625-06BD-4BA3-A98F-0457C505FDBB}" type="presParOf" srcId="{66472335-EB9F-4C6C-B528-5ADE5CA5BAE4}" destId="{61E88E5B-088C-42CF-98DA-81F7684C0D92}" srcOrd="0" destOrd="0" presId="urn:microsoft.com/office/officeart/2005/8/layout/vList5"/>
    <dgm:cxn modelId="{4C77DC0A-4AC8-4325-8B44-84B2C3B47E97}" type="presParOf" srcId="{66472335-EB9F-4C6C-B528-5ADE5CA5BAE4}" destId="{4C817253-7CD5-4F79-AC94-9FFE6FA2E27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2D606C-05DF-411F-8AEA-F1B911402F31}">
      <dsp:nvSpPr>
        <dsp:cNvPr id="0" name=""/>
        <dsp:cNvSpPr/>
      </dsp:nvSpPr>
      <dsp:spPr>
        <a:xfrm>
          <a:off x="3632618" y="2666698"/>
          <a:ext cx="2028922" cy="202892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Применение ИКТ средств на уроках физики</a:t>
          </a:r>
          <a:endParaRPr lang="ru-RU" sz="1700" b="1" kern="1200" dirty="0"/>
        </a:p>
      </dsp:txBody>
      <dsp:txXfrm>
        <a:off x="3929747" y="2963827"/>
        <a:ext cx="1434664" cy="1434664"/>
      </dsp:txXfrm>
    </dsp:sp>
    <dsp:sp modelId="{AE69D95B-5B96-4EA0-976E-53D9543BC532}">
      <dsp:nvSpPr>
        <dsp:cNvPr id="0" name=""/>
        <dsp:cNvSpPr/>
      </dsp:nvSpPr>
      <dsp:spPr>
        <a:xfrm rot="16200000">
          <a:off x="4341215" y="2340864"/>
          <a:ext cx="611729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611729" y="1996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631787" y="2345540"/>
        <a:ext cx="30586" cy="30586"/>
      </dsp:txXfrm>
    </dsp:sp>
    <dsp:sp modelId="{5365F226-26F3-4097-A26D-D7741EDFAC07}">
      <dsp:nvSpPr>
        <dsp:cNvPr id="0" name=""/>
        <dsp:cNvSpPr/>
      </dsp:nvSpPr>
      <dsp:spPr>
        <a:xfrm>
          <a:off x="3632618" y="26046"/>
          <a:ext cx="2028922" cy="202892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Повышение интереса к физике</a:t>
          </a:r>
          <a:endParaRPr lang="ru-RU" sz="1600" b="1" kern="1200" dirty="0"/>
        </a:p>
      </dsp:txBody>
      <dsp:txXfrm>
        <a:off x="3929747" y="323175"/>
        <a:ext cx="1434664" cy="1434664"/>
      </dsp:txXfrm>
    </dsp:sp>
    <dsp:sp modelId="{6075ABB7-E20D-42A0-8937-EC1A0BF98053}">
      <dsp:nvSpPr>
        <dsp:cNvPr id="0" name=""/>
        <dsp:cNvSpPr/>
      </dsp:nvSpPr>
      <dsp:spPr>
        <a:xfrm rot="20520000">
          <a:off x="5597809" y="3258800"/>
          <a:ext cx="575398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575398" y="1996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871123" y="3264385"/>
        <a:ext cx="28769" cy="28769"/>
      </dsp:txXfrm>
    </dsp:sp>
    <dsp:sp modelId="{260D10C8-ED75-4D26-97B9-62F923353262}">
      <dsp:nvSpPr>
        <dsp:cNvPr id="0" name=""/>
        <dsp:cNvSpPr/>
      </dsp:nvSpPr>
      <dsp:spPr>
        <a:xfrm>
          <a:off x="6088090" y="1958701"/>
          <a:ext cx="2140797" cy="1812903"/>
        </a:xfrm>
        <a:prstGeom prst="ellipse">
          <a:avLst/>
        </a:prstGeom>
        <a:gradFill rotWithShape="0">
          <a:gsLst>
            <a:gs pos="0">
              <a:schemeClr val="accent4">
                <a:hueOff val="1009119"/>
                <a:satOff val="929"/>
                <a:lumOff val="-1667"/>
                <a:alphaOff val="0"/>
                <a:satMod val="103000"/>
                <a:lumMod val="118000"/>
              </a:schemeClr>
            </a:gs>
            <a:gs pos="50000">
              <a:schemeClr val="accent4">
                <a:hueOff val="1009119"/>
                <a:satOff val="929"/>
                <a:lumOff val="-1667"/>
                <a:alphaOff val="0"/>
                <a:satMod val="89000"/>
                <a:lumMod val="91000"/>
              </a:schemeClr>
            </a:gs>
            <a:gs pos="100000">
              <a:schemeClr val="accent4">
                <a:hueOff val="1009119"/>
                <a:satOff val="929"/>
                <a:lumOff val="-1667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Обеспечение дифференциации</a:t>
          </a:r>
          <a:endParaRPr lang="ru-RU" sz="1600" b="1" kern="1200" dirty="0"/>
        </a:p>
      </dsp:txBody>
      <dsp:txXfrm>
        <a:off x="6401602" y="2224194"/>
        <a:ext cx="1513773" cy="1281917"/>
      </dsp:txXfrm>
    </dsp:sp>
    <dsp:sp modelId="{8EA92C41-6635-4F27-992D-8DF7123BBA44}">
      <dsp:nvSpPr>
        <dsp:cNvPr id="0" name=""/>
        <dsp:cNvSpPr/>
      </dsp:nvSpPr>
      <dsp:spPr>
        <a:xfrm rot="3240000">
          <a:off x="5117283" y="4729356"/>
          <a:ext cx="611729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611729" y="1996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407855" y="4734032"/>
        <a:ext cx="30586" cy="30586"/>
      </dsp:txXfrm>
    </dsp:sp>
    <dsp:sp modelId="{38473889-3DB3-4F26-80C3-8E3092B35F17}">
      <dsp:nvSpPr>
        <dsp:cNvPr id="0" name=""/>
        <dsp:cNvSpPr/>
      </dsp:nvSpPr>
      <dsp:spPr>
        <a:xfrm>
          <a:off x="5184755" y="4803030"/>
          <a:ext cx="2028922" cy="2028922"/>
        </a:xfrm>
        <a:prstGeom prst="ellipse">
          <a:avLst/>
        </a:prstGeom>
        <a:gradFill rotWithShape="0">
          <a:gsLst>
            <a:gs pos="0">
              <a:schemeClr val="accent4">
                <a:hueOff val="2018237"/>
                <a:satOff val="1859"/>
                <a:lumOff val="-3333"/>
                <a:alphaOff val="0"/>
                <a:satMod val="103000"/>
                <a:lumMod val="118000"/>
              </a:schemeClr>
            </a:gs>
            <a:gs pos="50000">
              <a:schemeClr val="accent4">
                <a:hueOff val="2018237"/>
                <a:satOff val="1859"/>
                <a:lumOff val="-3333"/>
                <a:alphaOff val="0"/>
                <a:satMod val="89000"/>
                <a:lumMod val="91000"/>
              </a:schemeClr>
            </a:gs>
            <a:gs pos="100000">
              <a:schemeClr val="accent4">
                <a:hueOff val="2018237"/>
                <a:satOff val="1859"/>
                <a:lumOff val="-3333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Упрощение контроля знаний</a:t>
          </a:r>
          <a:endParaRPr lang="ru-RU" sz="1600" b="1" kern="1200" dirty="0"/>
        </a:p>
      </dsp:txBody>
      <dsp:txXfrm>
        <a:off x="5481884" y="5100159"/>
        <a:ext cx="1434664" cy="1434664"/>
      </dsp:txXfrm>
    </dsp:sp>
    <dsp:sp modelId="{7621C903-7ECF-45EC-A983-0CD81A5544C0}">
      <dsp:nvSpPr>
        <dsp:cNvPr id="0" name=""/>
        <dsp:cNvSpPr/>
      </dsp:nvSpPr>
      <dsp:spPr>
        <a:xfrm rot="7560000">
          <a:off x="3565147" y="4729356"/>
          <a:ext cx="611729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611729" y="1996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855718" y="4734032"/>
        <a:ext cx="30586" cy="30586"/>
      </dsp:txXfrm>
    </dsp:sp>
    <dsp:sp modelId="{957D5D6A-D7CC-4437-979C-EC99C85F6E13}">
      <dsp:nvSpPr>
        <dsp:cNvPr id="0" name=""/>
        <dsp:cNvSpPr/>
      </dsp:nvSpPr>
      <dsp:spPr>
        <a:xfrm>
          <a:off x="2080482" y="4803030"/>
          <a:ext cx="2028922" cy="2028922"/>
        </a:xfrm>
        <a:prstGeom prst="ellipse">
          <a:avLst/>
        </a:prstGeom>
        <a:gradFill rotWithShape="0">
          <a:gsLst>
            <a:gs pos="0">
              <a:schemeClr val="accent4">
                <a:hueOff val="3027356"/>
                <a:satOff val="2788"/>
                <a:lumOff val="-5000"/>
                <a:alphaOff val="0"/>
                <a:satMod val="103000"/>
                <a:lumMod val="118000"/>
              </a:schemeClr>
            </a:gs>
            <a:gs pos="50000">
              <a:schemeClr val="accent4">
                <a:hueOff val="3027356"/>
                <a:satOff val="2788"/>
                <a:lumOff val="-5000"/>
                <a:alphaOff val="0"/>
                <a:satMod val="89000"/>
                <a:lumMod val="91000"/>
              </a:schemeClr>
            </a:gs>
            <a:gs pos="100000">
              <a:schemeClr val="accent4">
                <a:hueOff val="3027356"/>
                <a:satOff val="2788"/>
                <a:lumOff val="-500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Повышение наглядности </a:t>
          </a:r>
          <a:endParaRPr lang="ru-RU" sz="1600" b="1" kern="1200" dirty="0"/>
        </a:p>
      </dsp:txBody>
      <dsp:txXfrm>
        <a:off x="2377611" y="5100159"/>
        <a:ext cx="1434664" cy="1434664"/>
      </dsp:txXfrm>
    </dsp:sp>
    <dsp:sp modelId="{78B2AC39-DFEE-4EBC-A30E-7D0983B5AC94}">
      <dsp:nvSpPr>
        <dsp:cNvPr id="0" name=""/>
        <dsp:cNvSpPr/>
      </dsp:nvSpPr>
      <dsp:spPr>
        <a:xfrm rot="11880000">
          <a:off x="3272682" y="3282832"/>
          <a:ext cx="419862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419862" y="1996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472117" y="3292305"/>
        <a:ext cx="20993" cy="20993"/>
      </dsp:txXfrm>
    </dsp:sp>
    <dsp:sp modelId="{08F50833-0374-4D70-82A1-FB9644FA423A}">
      <dsp:nvSpPr>
        <dsp:cNvPr id="0" name=""/>
        <dsp:cNvSpPr/>
      </dsp:nvSpPr>
      <dsp:spPr>
        <a:xfrm>
          <a:off x="915111" y="1772812"/>
          <a:ext cx="2441118" cy="2184683"/>
        </a:xfrm>
        <a:prstGeom prst="ellipse">
          <a:avLst/>
        </a:prstGeom>
        <a:gradFill rotWithShape="0">
          <a:gsLst>
            <a:gs pos="0">
              <a:schemeClr val="accent4">
                <a:hueOff val="4036475"/>
                <a:satOff val="3718"/>
                <a:lumOff val="-6666"/>
                <a:alphaOff val="0"/>
                <a:satMod val="103000"/>
                <a:lumMod val="118000"/>
              </a:schemeClr>
            </a:gs>
            <a:gs pos="50000">
              <a:schemeClr val="accent4">
                <a:hueOff val="4036475"/>
                <a:satOff val="3718"/>
                <a:lumOff val="-6666"/>
                <a:alphaOff val="0"/>
                <a:satMod val="89000"/>
                <a:lumMod val="91000"/>
              </a:schemeClr>
            </a:gs>
            <a:gs pos="100000">
              <a:schemeClr val="accent4">
                <a:hueOff val="4036475"/>
                <a:satOff val="3718"/>
                <a:lumOff val="-6666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Повышение познавательной активности</a:t>
          </a:r>
          <a:endParaRPr lang="ru-RU" sz="1600" b="1" kern="1200" dirty="0"/>
        </a:p>
      </dsp:txBody>
      <dsp:txXfrm>
        <a:off x="1272604" y="2092751"/>
        <a:ext cx="1726132" cy="15448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0400D4-4C2D-4994-B463-981669BD46CE}">
      <dsp:nvSpPr>
        <dsp:cNvPr id="0" name=""/>
        <dsp:cNvSpPr/>
      </dsp:nvSpPr>
      <dsp:spPr>
        <a:xfrm>
          <a:off x="51412" y="1873"/>
          <a:ext cx="2676324" cy="267632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7287" tIns="22860" rIns="147287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Реальный эксперимент</a:t>
          </a:r>
          <a:endParaRPr lang="ru-RU" sz="1800" kern="1200" dirty="0"/>
        </a:p>
      </dsp:txBody>
      <dsp:txXfrm>
        <a:off x="443351" y="393812"/>
        <a:ext cx="1892446" cy="1892446"/>
      </dsp:txXfrm>
    </dsp:sp>
    <dsp:sp modelId="{A45EB04F-1116-42E6-ABA4-8E1B1E331267}">
      <dsp:nvSpPr>
        <dsp:cNvPr id="0" name=""/>
        <dsp:cNvSpPr/>
      </dsp:nvSpPr>
      <dsp:spPr>
        <a:xfrm>
          <a:off x="2192471" y="1873"/>
          <a:ext cx="2676324" cy="2676324"/>
        </a:xfrm>
        <a:prstGeom prst="ellipse">
          <a:avLst/>
        </a:prstGeom>
        <a:solidFill>
          <a:schemeClr val="accent4">
            <a:alpha val="50000"/>
            <a:hueOff val="4036475"/>
            <a:satOff val="3718"/>
            <a:lumOff val="-666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7287" tIns="22860" rIns="147287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Виртуальный эксперимент</a:t>
          </a:r>
          <a:endParaRPr lang="ru-RU" sz="1800" kern="1200" dirty="0"/>
        </a:p>
      </dsp:txBody>
      <dsp:txXfrm>
        <a:off x="2584410" y="393812"/>
        <a:ext cx="1892446" cy="18924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446A7-B0EE-4707-9CC9-FF7D4D96AAB3}">
      <dsp:nvSpPr>
        <dsp:cNvPr id="0" name=""/>
        <dsp:cNvSpPr/>
      </dsp:nvSpPr>
      <dsp:spPr>
        <a:xfrm>
          <a:off x="758244" y="1401378"/>
          <a:ext cx="7329694" cy="3787941"/>
        </a:xfrm>
        <a:prstGeom prst="rect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D5D6F8-E16F-4D94-9D8D-2289B6B55012}">
      <dsp:nvSpPr>
        <dsp:cNvPr id="0" name=""/>
        <dsp:cNvSpPr/>
      </dsp:nvSpPr>
      <dsp:spPr>
        <a:xfrm>
          <a:off x="977292" y="1844382"/>
          <a:ext cx="3403674" cy="3240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1. Возможность организации эксперимента, если затруднено проведение реального эксперимента.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2. Возможность исследования явлений в «чистом» виде, точно воспроизводя условия их протекания.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3. Возможность изучения сложных физических явлений на уровне, доступном пониманию.</a:t>
          </a:r>
          <a:endParaRPr lang="ru-RU" sz="1700" kern="1200" dirty="0"/>
        </a:p>
      </dsp:txBody>
      <dsp:txXfrm>
        <a:off x="977292" y="1844382"/>
        <a:ext cx="3403674" cy="3240537"/>
      </dsp:txXfrm>
    </dsp:sp>
    <dsp:sp modelId="{B37E11FF-BA42-4FC1-AD1A-250F83DBAB15}">
      <dsp:nvSpPr>
        <dsp:cNvPr id="0" name=""/>
        <dsp:cNvSpPr/>
      </dsp:nvSpPr>
      <dsp:spPr>
        <a:xfrm>
          <a:off x="4456791" y="1844382"/>
          <a:ext cx="3403674" cy="3240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1. </a:t>
          </a:r>
          <a:r>
            <a:rPr lang="ru-RU" sz="1700" kern="1200" smtClean="0"/>
            <a:t>Ограниченный </a:t>
          </a:r>
          <a:r>
            <a:rPr lang="ru-RU" sz="1700" kern="1200" dirty="0" smtClean="0"/>
            <a:t>характер взаимодействия учащихся с исследуемым объектом, поскольку реальные объекты познания и реальные измерительные приборы значительно сложнее и богаче по своим свойствам</a:t>
          </a:r>
          <a:endParaRPr lang="ru-RU" sz="1700" kern="1200" dirty="0"/>
        </a:p>
      </dsp:txBody>
      <dsp:txXfrm>
        <a:off x="4456791" y="1844382"/>
        <a:ext cx="3403674" cy="3240537"/>
      </dsp:txXfrm>
    </dsp:sp>
    <dsp:sp modelId="{3C9A447A-5B3D-4B7F-A10F-D1202C984B3A}">
      <dsp:nvSpPr>
        <dsp:cNvPr id="0" name=""/>
        <dsp:cNvSpPr/>
      </dsp:nvSpPr>
      <dsp:spPr>
        <a:xfrm>
          <a:off x="0" y="643328"/>
          <a:ext cx="1432239" cy="1432239"/>
        </a:xfrm>
        <a:prstGeom prst="plus">
          <a:avLst>
            <a:gd name="adj" fmla="val 328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FB439C-49E3-40A4-8725-FBC77EB270E5}">
      <dsp:nvSpPr>
        <dsp:cNvPr id="0" name=""/>
        <dsp:cNvSpPr/>
      </dsp:nvSpPr>
      <dsp:spPr>
        <a:xfrm>
          <a:off x="7076946" y="1158395"/>
          <a:ext cx="1347989" cy="461944"/>
        </a:xfrm>
        <a:prstGeom prst="rect">
          <a:avLst/>
        </a:prstGeom>
        <a:gradFill rotWithShape="0">
          <a:gsLst>
            <a:gs pos="0">
              <a:schemeClr val="accent4">
                <a:hueOff val="4036475"/>
                <a:satOff val="3718"/>
                <a:lumOff val="-6666"/>
                <a:alphaOff val="0"/>
                <a:satMod val="103000"/>
                <a:lumMod val="118000"/>
              </a:schemeClr>
            </a:gs>
            <a:gs pos="50000">
              <a:schemeClr val="accent4">
                <a:hueOff val="4036475"/>
                <a:satOff val="3718"/>
                <a:lumOff val="-6666"/>
                <a:alphaOff val="0"/>
                <a:satMod val="89000"/>
                <a:lumMod val="91000"/>
              </a:schemeClr>
            </a:gs>
            <a:gs pos="100000">
              <a:schemeClr val="accent4">
                <a:hueOff val="4036475"/>
                <a:satOff val="3718"/>
                <a:lumOff val="-6666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E5B4E1-0B98-4F79-9139-2EAEE4655276}">
      <dsp:nvSpPr>
        <dsp:cNvPr id="0" name=""/>
        <dsp:cNvSpPr/>
      </dsp:nvSpPr>
      <dsp:spPr>
        <a:xfrm>
          <a:off x="4423091" y="1851311"/>
          <a:ext cx="842" cy="3095025"/>
        </a:xfrm>
        <a:prstGeom prst="line">
          <a:avLst/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A633A4-F610-4472-865C-474B6FF551EF}">
      <dsp:nvSpPr>
        <dsp:cNvPr id="0" name=""/>
        <dsp:cNvSpPr/>
      </dsp:nvSpPr>
      <dsp:spPr>
        <a:xfrm rot="5400000">
          <a:off x="4521913" y="-1416104"/>
          <a:ext cx="1826499" cy="511544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Изучение физических явлений и законов в реальных условиях.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Изучение условий и внешних причин протекания физического явления.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Изучение основных характеристик физического явления и закона.</a:t>
          </a:r>
          <a:endParaRPr lang="ru-RU" sz="1700" kern="1200" dirty="0"/>
        </a:p>
      </dsp:txBody>
      <dsp:txXfrm rot="-5400000">
        <a:off x="2877439" y="317532"/>
        <a:ext cx="5026286" cy="1648175"/>
      </dsp:txXfrm>
    </dsp:sp>
    <dsp:sp modelId="{5F65EC9C-1CD8-4533-8325-EF86CAC7F674}">
      <dsp:nvSpPr>
        <dsp:cNvPr id="0" name=""/>
        <dsp:cNvSpPr/>
      </dsp:nvSpPr>
      <dsp:spPr>
        <a:xfrm>
          <a:off x="0" y="57"/>
          <a:ext cx="2877439" cy="228312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Реальный эксперимент</a:t>
          </a:r>
          <a:endParaRPr lang="ru-RU" sz="2700" kern="1200" dirty="0"/>
        </a:p>
      </dsp:txBody>
      <dsp:txXfrm>
        <a:off x="111453" y="111510"/>
        <a:ext cx="2654533" cy="2060218"/>
      </dsp:txXfrm>
    </dsp:sp>
    <dsp:sp modelId="{4C817253-7CD5-4F79-AC94-9FFE6FA2E279}">
      <dsp:nvSpPr>
        <dsp:cNvPr id="0" name=""/>
        <dsp:cNvSpPr/>
      </dsp:nvSpPr>
      <dsp:spPr>
        <a:xfrm rot="5400000">
          <a:off x="4521913" y="981176"/>
          <a:ext cx="1826499" cy="5115448"/>
        </a:xfrm>
        <a:prstGeom prst="round2SameRect">
          <a:avLst/>
        </a:prstGeom>
        <a:solidFill>
          <a:schemeClr val="accent2">
            <a:tint val="40000"/>
            <a:alpha val="90000"/>
            <a:hueOff val="4984647"/>
            <a:satOff val="-21984"/>
            <a:lumOff val="-282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Изучение физических явлений и законов в идеализированных условиях.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Изучение механизмов протекания физического явления.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Расширение и углубление области знаний физического явления и закона. </a:t>
          </a:r>
          <a:endParaRPr lang="ru-RU" sz="1700" kern="1200" dirty="0"/>
        </a:p>
      </dsp:txBody>
      <dsp:txXfrm rot="-5400000">
        <a:off x="2877439" y="2714812"/>
        <a:ext cx="5026286" cy="1648175"/>
      </dsp:txXfrm>
    </dsp:sp>
    <dsp:sp modelId="{61E88E5B-088C-42CF-98DA-81F7684C0D92}">
      <dsp:nvSpPr>
        <dsp:cNvPr id="0" name=""/>
        <dsp:cNvSpPr/>
      </dsp:nvSpPr>
      <dsp:spPr>
        <a:xfrm>
          <a:off x="0" y="2397338"/>
          <a:ext cx="2877439" cy="2283124"/>
        </a:xfrm>
        <a:prstGeom prst="roundRect">
          <a:avLst/>
        </a:prstGeom>
        <a:solidFill>
          <a:schemeClr val="accent2">
            <a:hueOff val="5314212"/>
            <a:satOff val="-25049"/>
            <a:lumOff val="-105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Виртуальный эксперимент</a:t>
          </a:r>
          <a:endParaRPr lang="ru-RU" sz="2700" kern="1200" dirty="0"/>
        </a:p>
      </dsp:txBody>
      <dsp:txXfrm>
        <a:off x="111453" y="2508791"/>
        <a:ext cx="2654533" cy="2060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5200" y="1498602"/>
            <a:ext cx="52578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404664"/>
            <a:ext cx="6567264" cy="4392763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Повышение качества обучения на уроках физики через ИКТ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4927600"/>
            <a:ext cx="5976664" cy="1244600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Подготовили учителя физики: </a:t>
            </a:r>
            <a:endParaRPr lang="ru-RU" dirty="0" smtClean="0"/>
          </a:p>
          <a:p>
            <a:r>
              <a:rPr lang="ru-RU" dirty="0" err="1" smtClean="0"/>
              <a:t>Барбачаков</a:t>
            </a:r>
            <a:r>
              <a:rPr lang="ru-RU" dirty="0" smtClean="0"/>
              <a:t> А.В, Шевченко А.В.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215370" cy="107157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Использование компьютера позволяет решать следующие задачи: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14554"/>
            <a:ext cx="8358246" cy="3957646"/>
          </a:xfrm>
        </p:spPr>
        <p:txBody>
          <a:bodyPr/>
          <a:lstStyle/>
          <a:p>
            <a:pPr marL="457200" indent="-457200">
              <a:buNone/>
            </a:pPr>
            <a:r>
              <a:rPr lang="ru-RU" dirty="0">
                <a:solidFill>
                  <a:schemeClr val="tx2"/>
                </a:solidFill>
              </a:rPr>
              <a:t>6</a:t>
            </a:r>
            <a:r>
              <a:rPr lang="ru-RU" dirty="0" smtClean="0">
                <a:solidFill>
                  <a:schemeClr val="tx2"/>
                </a:solidFill>
              </a:rPr>
              <a:t>. Развитие интереса учащихся к изучению физики.</a:t>
            </a:r>
          </a:p>
          <a:p>
            <a:pPr marL="457200" indent="-457200">
              <a:buNone/>
            </a:pPr>
            <a:endParaRPr lang="ru-RU" dirty="0"/>
          </a:p>
        </p:txBody>
      </p:sp>
      <p:pic>
        <p:nvPicPr>
          <p:cNvPr id="5" name="Рисунок 4" descr="16114204-3d-white-person-with-an-atom-and-a-stick-3d-image-Isolated--Stock-Photo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0" y="2661017"/>
            <a:ext cx="3357586" cy="41969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692696"/>
            <a:ext cx="7992888" cy="388843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Повышение качества образования </a:t>
            </a:r>
            <a:r>
              <a:rPr lang="ru-RU" dirty="0" smtClean="0"/>
              <a:t>– одна из основных задач, декларируемых концепцией модернизации российского образования.</a:t>
            </a:r>
          </a:p>
          <a:p>
            <a:r>
              <a:rPr lang="ru-RU" dirty="0" smtClean="0"/>
              <a:t>Одним </a:t>
            </a:r>
            <a:r>
              <a:rPr lang="ru-RU" dirty="0"/>
              <a:t>из ведущих методов обучения физике является учебный физический эксперимент (УФЭ), который можно провести с помощью компьютера (виртуальный учебный физический эксперимент). 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0697789"/>
              </p:ext>
            </p:extLst>
          </p:nvPr>
        </p:nvGraphicFramePr>
        <p:xfrm>
          <a:off x="2195736" y="3861048"/>
          <a:ext cx="4920208" cy="2680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200"/>
            <a:ext cx="8064896" cy="1192560"/>
          </a:xfrm>
        </p:spPr>
        <p:txBody>
          <a:bodyPr/>
          <a:lstStyle/>
          <a:p>
            <a:r>
              <a:rPr lang="ru-RU" b="1" dirty="0" smtClean="0"/>
              <a:t>Виртуальный эксперимент</a:t>
            </a:r>
            <a:endParaRPr lang="ru-RU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00427438"/>
              </p:ext>
            </p:extLst>
          </p:nvPr>
        </p:nvGraphicFramePr>
        <p:xfrm>
          <a:off x="323528" y="836712"/>
          <a:ext cx="842493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724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26456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Возможности реального и виртуального эксперимента</a:t>
            </a:r>
            <a:endParaRPr lang="ru-RU" sz="3600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06802029"/>
              </p:ext>
            </p:extLst>
          </p:nvPr>
        </p:nvGraphicFramePr>
        <p:xfrm>
          <a:off x="467544" y="1700808"/>
          <a:ext cx="799288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873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5" y="620688"/>
            <a:ext cx="8436429" cy="5256584"/>
          </a:xfrm>
        </p:spPr>
        <p:txBody>
          <a:bodyPr>
            <a:normAutofit/>
          </a:bodyPr>
          <a:lstStyle/>
          <a:p>
            <a:pPr marL="0" indent="530225" algn="just">
              <a:buNone/>
            </a:pPr>
            <a:r>
              <a:rPr lang="ru-RU" dirty="0"/>
              <a:t>Данная педагогическая модель и методика обучения физике, в отличие от существующих, позволяют расширить характер и содержание экспериментальной деятельности учащихся, а именно организовать: самостоятельное изучение физического явления и закона в различных проявлениях, в реальных и идеализированных условиях, изучение условий и механизмов протекания физического явления, а также самостоятельное исследование зависимости физической величины от различных параметров, в широком диапазоне исходных данных, в реальных и идеализированных условиях, что особо важно в условиях </a:t>
            </a:r>
            <a:r>
              <a:rPr lang="ru-RU" dirty="0" err="1"/>
              <a:t>ФГОСа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869160"/>
            <a:ext cx="2459765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7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276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6136" y="4293096"/>
            <a:ext cx="2919244" cy="256490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2696"/>
            <a:ext cx="8424936" cy="4634936"/>
          </a:xfrm>
        </p:spPr>
        <p:txBody>
          <a:bodyPr/>
          <a:lstStyle/>
          <a:p>
            <a:pPr marL="0" indent="722313" algn="just">
              <a:buNone/>
            </a:pPr>
            <a:r>
              <a:rPr lang="ru-RU" dirty="0" smtClean="0">
                <a:solidFill>
                  <a:schemeClr val="tx2"/>
                </a:solidFill>
              </a:rPr>
              <a:t>Увеличение умственной нагрузки на уроках физики заставляет задуматься над тем, как поддержать интерес учащихся к изучаемому предмету, их активность на протяжении всего урока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pPr marL="0" indent="722313" algn="just">
              <a:buNone/>
            </a:pP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С целью развития исследовательских умений, подготовки личности информационного общества в течение последних лет активно применяются </a:t>
            </a:r>
            <a:r>
              <a:rPr lang="ru-RU" b="1" i="1" dirty="0" smtClean="0">
                <a:solidFill>
                  <a:schemeClr val="tx2"/>
                </a:solidFill>
              </a:rPr>
              <a:t>информационно-коммуникационные технологии.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8975618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Внедрение ИКТ осуществляется по следующим направлениям: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285992"/>
            <a:ext cx="7620000" cy="3886208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Создание презентаций к урокам.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Использование готовых обучающих программ.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Работа с ресурсами Интернета.</a:t>
            </a:r>
          </a:p>
          <a:p>
            <a:endParaRPr lang="ru-RU" dirty="0"/>
          </a:p>
        </p:txBody>
      </p:sp>
      <p:pic>
        <p:nvPicPr>
          <p:cNvPr id="4" name="Рисунок 3" descr="14033149-3d-man-using-laptop-computer-isolated-on-white-background-Stock-Photo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127" b="19819"/>
          <a:stretch>
            <a:fillRect/>
          </a:stretch>
        </p:blipFill>
        <p:spPr>
          <a:xfrm>
            <a:off x="1428728" y="4286256"/>
            <a:ext cx="5991267" cy="24288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215370" cy="107157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Использование компьютера позволяет решать следующие задачи: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000240"/>
            <a:ext cx="7620000" cy="417196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Повышение эффективности изучения нового материала на уроках физики.</a:t>
            </a:r>
          </a:p>
          <a:p>
            <a:pPr marL="457200" indent="-457200">
              <a:buNone/>
            </a:pP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3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3000372"/>
            <a:ext cx="5529386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215370" cy="107157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Использование компьютера позволяет решать следующие задачи: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358246" cy="4314836"/>
          </a:xfrm>
        </p:spPr>
        <p:txBody>
          <a:bodyPr/>
          <a:lstStyle/>
          <a:p>
            <a:pPr marL="457200" indent="-457200">
              <a:buNone/>
            </a:pPr>
            <a:r>
              <a:rPr lang="ru-RU" dirty="0" smtClean="0">
                <a:solidFill>
                  <a:schemeClr val="tx2"/>
                </a:solidFill>
              </a:rPr>
              <a:t>2. Проведение демонстрационного эксперимента по физике.</a:t>
            </a:r>
          </a:p>
          <a:p>
            <a:pPr marL="457200" indent="-457200">
              <a:buNone/>
            </a:pPr>
            <a:endParaRPr lang="ru-RU" dirty="0"/>
          </a:p>
        </p:txBody>
      </p:sp>
      <p:pic>
        <p:nvPicPr>
          <p:cNvPr id="5" name="Рисунок 4" descr="060930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928934"/>
            <a:ext cx="4999137" cy="3166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215370" cy="107157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Использование компьютера позволяет решать следующие задачи: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3116"/>
            <a:ext cx="8358246" cy="4029084"/>
          </a:xfrm>
        </p:spPr>
        <p:txBody>
          <a:bodyPr/>
          <a:lstStyle/>
          <a:p>
            <a:pPr marL="457200" indent="-457200">
              <a:buNone/>
            </a:pPr>
            <a:r>
              <a:rPr lang="ru-RU" dirty="0" smtClean="0">
                <a:solidFill>
                  <a:schemeClr val="tx2"/>
                </a:solidFill>
              </a:rPr>
              <a:t>3. Подготовка к проведению лабораторных работ на уроках физики.</a:t>
            </a:r>
          </a:p>
          <a:p>
            <a:pPr marL="457200" indent="-457200">
              <a:buNone/>
            </a:pP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6" name="Рисунок 5" descr="i.jpe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0166" y="2857496"/>
            <a:ext cx="6937793" cy="34290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215370" cy="107157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Использование компьютера позволяет решать следующие задачи: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00240"/>
            <a:ext cx="8358246" cy="4171960"/>
          </a:xfrm>
        </p:spPr>
        <p:txBody>
          <a:bodyPr/>
          <a:lstStyle/>
          <a:p>
            <a:pPr marL="457200" indent="-457200">
              <a:buNone/>
            </a:pPr>
            <a:r>
              <a:rPr lang="ru-RU" dirty="0" smtClean="0">
                <a:solidFill>
                  <a:schemeClr val="tx2"/>
                </a:solidFill>
              </a:rPr>
              <a:t>4. Решение исследовательских задач по физике</a:t>
            </a:r>
            <a:r>
              <a:rPr lang="ru-RU" dirty="0" smtClean="0"/>
              <a:t>.</a:t>
            </a:r>
          </a:p>
          <a:p>
            <a:pPr marL="457200" indent="-457200">
              <a:buNone/>
            </a:pPr>
            <a:endParaRPr lang="ru-RU" dirty="0"/>
          </a:p>
        </p:txBody>
      </p:sp>
      <p:pic>
        <p:nvPicPr>
          <p:cNvPr id="5" name="Рисунок 4" descr="57bd28260023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2586416"/>
            <a:ext cx="4000528" cy="3904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вал 6"/>
          <p:cNvSpPr/>
          <p:nvPr/>
        </p:nvSpPr>
        <p:spPr>
          <a:xfrm>
            <a:off x="3929058" y="4071942"/>
            <a:ext cx="1071570" cy="1071570"/>
          </a:xfrm>
          <a:prstGeom prst="ellipse">
            <a:avLst/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215370" cy="107157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Использование компьютера позволяет решать следующие задачи: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14554"/>
            <a:ext cx="8358246" cy="3957646"/>
          </a:xfrm>
        </p:spPr>
        <p:txBody>
          <a:bodyPr/>
          <a:lstStyle/>
          <a:p>
            <a:pPr marL="457200" indent="-457200">
              <a:buNone/>
            </a:pPr>
            <a:r>
              <a:rPr lang="ru-RU" dirty="0" smtClean="0">
                <a:solidFill>
                  <a:schemeClr val="tx2"/>
                </a:solidFill>
              </a:rPr>
              <a:t>5. Закрепление изученного материала через решение качественных и расчетных задач по физике.</a:t>
            </a:r>
          </a:p>
          <a:p>
            <a:pPr marL="457200" indent="-457200">
              <a:buNone/>
            </a:pPr>
            <a:endParaRPr lang="ru-RU" dirty="0"/>
          </a:p>
        </p:txBody>
      </p:sp>
      <p:pic>
        <p:nvPicPr>
          <p:cNvPr id="6" name="Рисунок 5" descr="slide_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2" y="3143248"/>
            <a:ext cx="4381498" cy="3286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_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Stopka-knig</Template>
  <TotalTime>374</TotalTime>
  <Words>465</Words>
  <Application>Microsoft Office PowerPoint</Application>
  <PresentationFormat>Экран (4:3)</PresentationFormat>
  <Paragraphs>48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Century Gothic</vt:lpstr>
      <vt:lpstr>Books_16x9</vt:lpstr>
      <vt:lpstr>Повышение качества обучения на уроках физики через ИКТ</vt:lpstr>
      <vt:lpstr>Презентация PowerPoint</vt:lpstr>
      <vt:lpstr>Презентация PowerPoint</vt:lpstr>
      <vt:lpstr>Внедрение ИКТ осуществляется по следующим направлениям:</vt:lpstr>
      <vt:lpstr>Использование компьютера позволяет решать следующие задачи:</vt:lpstr>
      <vt:lpstr>Использование компьютера позволяет решать следующие задачи:</vt:lpstr>
      <vt:lpstr>Использование компьютера позволяет решать следующие задачи:</vt:lpstr>
      <vt:lpstr>Использование компьютера позволяет решать следующие задачи:</vt:lpstr>
      <vt:lpstr>Использование компьютера позволяет решать следующие задачи:</vt:lpstr>
      <vt:lpstr>Использование компьютера позволяет решать следующие задачи:</vt:lpstr>
      <vt:lpstr>Презентация PowerPoint</vt:lpstr>
      <vt:lpstr>Виртуальный эксперимент</vt:lpstr>
      <vt:lpstr>Возможности реального и виртуального эксперимента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Пользователь Windows</cp:lastModifiedBy>
  <cp:revision>21</cp:revision>
  <dcterms:created xsi:type="dcterms:W3CDTF">2017-02-19T14:32:46Z</dcterms:created>
  <dcterms:modified xsi:type="dcterms:W3CDTF">2021-04-01T13:26:41Z</dcterms:modified>
</cp:coreProperties>
</file>